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7.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8.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theme/theme9.xml" ContentType="application/vnd.openxmlformats-officedocument.theme+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57" r:id="rId5"/>
    <p:sldMasterId id="2147483872" r:id="rId6"/>
    <p:sldMasterId id="2147483878" r:id="rId7"/>
    <p:sldMasterId id="2147483914" r:id="rId8"/>
    <p:sldMasterId id="2147483936" r:id="rId9"/>
    <p:sldMasterId id="2147484220" r:id="rId10"/>
  </p:sldMasterIdLst>
  <p:notesMasterIdLst>
    <p:notesMasterId r:id="rId29"/>
  </p:notesMasterIdLst>
  <p:sldIdLst>
    <p:sldId id="5209" r:id="rId11"/>
    <p:sldId id="501" r:id="rId12"/>
    <p:sldId id="5208" r:id="rId13"/>
    <p:sldId id="261" r:id="rId14"/>
    <p:sldId id="570" r:id="rId15"/>
    <p:sldId id="346" r:id="rId16"/>
    <p:sldId id="348" r:id="rId17"/>
    <p:sldId id="5210" r:id="rId18"/>
    <p:sldId id="533" r:id="rId19"/>
    <p:sldId id="532" r:id="rId20"/>
    <p:sldId id="256" r:id="rId21"/>
    <p:sldId id="257" r:id="rId22"/>
    <p:sldId id="258" r:id="rId23"/>
    <p:sldId id="259" r:id="rId24"/>
    <p:sldId id="260" r:id="rId25"/>
    <p:sldId id="262" r:id="rId26"/>
    <p:sldId id="263" r:id="rId27"/>
    <p:sldId id="264" r:id="rId2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9"/>
    <a:srgbClr val="CCE4F1"/>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9"/>
    <p:restoredTop sz="92308"/>
  </p:normalViewPr>
  <p:slideViewPr>
    <p:cSldViewPr snapToGrid="0" snapToObjects="1" showGuides="1">
      <p:cViewPr varScale="1">
        <p:scale>
          <a:sx n="123" d="100"/>
          <a:sy n="123" d="100"/>
        </p:scale>
        <p:origin x="1520"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8/22/19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‹N°›</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9" name="Shape 2879"/>
          <p:cNvSpPr>
            <a:spLocks noGrp="1" noRot="1" noChangeAspect="1"/>
          </p:cNvSpPr>
          <p:nvPr>
            <p:ph type="sldImg"/>
          </p:nvPr>
        </p:nvSpPr>
        <p:spPr>
          <a:xfrm>
            <a:off x="381000" y="685800"/>
            <a:ext cx="6096000" cy="3429000"/>
          </a:xfrm>
          <a:prstGeom prst="rect">
            <a:avLst/>
          </a:prstGeom>
        </p:spPr>
        <p:txBody>
          <a:bodyPr/>
          <a:lstStyle/>
          <a:p>
            <a:endParaRPr/>
          </a:p>
        </p:txBody>
      </p:sp>
      <p:sp>
        <p:nvSpPr>
          <p:cNvPr id="2880" name="Shape 2880"/>
          <p:cNvSpPr>
            <a:spLocks noGrp="1"/>
          </p:cNvSpPr>
          <p:nvPr>
            <p:ph type="body" sz="quarter" idx="1"/>
          </p:nvPr>
        </p:nvSpPr>
        <p:spPr>
          <a:prstGeom prst="rect">
            <a:avLst/>
          </a:prstGeom>
        </p:spPr>
        <p:txBody>
          <a:bodyPr/>
          <a:lstStyle/>
          <a:p>
            <a:r>
              <a:t>Project Nazare will provide a Cloud native developer experience for Z. We want make the platform as accessible as possible to all developers and make it a familiar experience for new developers so they are using the same tools and processes that they are used to like Vs Code, Jenkins, Ansible. It also means being able to easily integrate with cloud platforms - with Z Applications being just another service that can be accessed via Cloud - regardless of whether you are using AWS or IBM Cloud or OpenShift.</a:t>
            </a:r>
          </a:p>
          <a:p>
            <a:endParaRPr/>
          </a:p>
          <a:p>
            <a:r>
              <a:t>The Nazare services will integrate with open and familiar developer tools like VS code and Eclipse which will reduce the learning curve and bring uniformity between multi cloud and Z developers. </a:t>
            </a:r>
          </a:p>
          <a:p>
            <a:r>
              <a:t>Project Nazare will self provisioning capabilities were environments can be provisioned on an on-prem system, in cloud or as part of a container based environment, enabling you to get Z environments provisioned in whatever your infrastructure strategy is. </a:t>
            </a:r>
          </a:p>
          <a:p>
            <a:endParaRPr/>
          </a:p>
          <a:p>
            <a:r>
              <a:t>Project Nazare will address all aspects of the experience including the buyer journey, providing a no-install trial experience, flexible licensing and pricing options and more to make it a cloud native experience for Z </a:t>
            </a:r>
          </a:p>
        </p:txBody>
      </p:sp>
    </p:spTree>
    <p:extLst>
      <p:ext uri="{BB962C8B-B14F-4D97-AF65-F5344CB8AC3E}">
        <p14:creationId xmlns:p14="http://schemas.microsoft.com/office/powerpoint/2010/main" val="210280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Blue </a:t>
            </a:r>
            <a:r>
              <a:rPr lang="de-DE" dirty="0" err="1"/>
              <a:t>highlights</a:t>
            </a:r>
            <a:r>
              <a:rPr lang="de-DE" dirty="0"/>
              <a:t> </a:t>
            </a:r>
            <a:r>
              <a:rPr lang="de-DE" dirty="0" err="1"/>
              <a:t>the</a:t>
            </a:r>
            <a:r>
              <a:rPr lang="de-DE" dirty="0"/>
              <a:t> </a:t>
            </a:r>
            <a:r>
              <a:rPr lang="de-DE" dirty="0" err="1"/>
              <a:t>components</a:t>
            </a:r>
            <a:r>
              <a:rPr lang="de-DE" dirty="0"/>
              <a:t> on Z/OS</a:t>
            </a:r>
          </a:p>
          <a:p>
            <a:endParaRPr lang="de-D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53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93738"/>
            <a:ext cx="6132513" cy="3449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87A214-BA38-472D-8CD7-CAF2CAFFEAAD}"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9758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5600" y="693738"/>
            <a:ext cx="6132513" cy="34496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F87A214-BA38-472D-8CD7-CAF2CAFFEAAD}" type="slidenum">
              <a:rPr kumimoji="0" lang="en-US" alt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51096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 name="Shape 275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5" name="Shape 2755"/>
          <p:cNvSpPr>
            <a:spLocks noGrp="1"/>
          </p:cNvSpPr>
          <p:nvPr>
            <p:ph type="body" sz="quarter" idx="1"/>
          </p:nvPr>
        </p:nvSpPr>
        <p:spPr>
          <a:prstGeom prst="rect">
            <a:avLst/>
          </a:prstGeom>
        </p:spPr>
        <p:txBody>
          <a:bodyPr/>
          <a:lstStyle/>
          <a:p>
            <a:r>
              <a:rPr dirty="0"/>
              <a:t>Because cloud not only creates all these new opportunities, it also creates a new reality for IT leaders.  A hybrid, multi cloud world. </a:t>
            </a:r>
          </a:p>
          <a:p>
            <a:endParaRPr dirty="0"/>
          </a:p>
          <a:p>
            <a:r>
              <a:rPr dirty="0"/>
              <a:t>94% of enterprises today have multiple clouds – mixing public, private, dedicated and countless SaaS applications, and that trend will continue, with rapid growth in all three flavors of cloud through at least 2020.  All while continuing to make significant investments in traditional IT.</a:t>
            </a:r>
          </a:p>
          <a:p>
            <a:endParaRPr dirty="0"/>
          </a:p>
          <a:p>
            <a:r>
              <a:rPr dirty="0"/>
              <a:t>By 2022, almost 35% of the production apps will be cloud native. </a:t>
            </a:r>
          </a:p>
        </p:txBody>
      </p:sp>
    </p:spTree>
    <p:extLst>
      <p:ext uri="{BB962C8B-B14F-4D97-AF65-F5344CB8AC3E}">
        <p14:creationId xmlns:p14="http://schemas.microsoft.com/office/powerpoint/2010/main" val="1140543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3" name="Shape 27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74" name="Shape 2774"/>
          <p:cNvSpPr>
            <a:spLocks noGrp="1"/>
          </p:cNvSpPr>
          <p:nvPr>
            <p:ph type="body" sz="quarter" idx="1"/>
          </p:nvPr>
        </p:nvSpPr>
        <p:spPr>
          <a:prstGeom prst="rect">
            <a:avLst/>
          </a:prstGeom>
        </p:spPr>
        <p:txBody>
          <a:bodyPr/>
          <a:lstStyle/>
          <a:p>
            <a:r>
              <a:rPr dirty="0"/>
              <a:t>94% of enterprises today have multiple clouds – mixing public, private, dedicated and countless SaaS applications, and that trend will continue, with rapid growth in all three flavors of cloud through at least 2020.  Enterprises are moving towards Cloud as it brings agility, automation and self serviceability which at last reduces cost of the organization.</a:t>
            </a:r>
          </a:p>
          <a:p>
            <a:endParaRPr dirty="0"/>
          </a:p>
          <a:p>
            <a:r>
              <a:rPr dirty="0"/>
              <a:t>To achieve this, organizations would like to leverage cloud without undermining current functionality and build digital and cloud native application..</a:t>
            </a:r>
          </a:p>
          <a:p>
            <a:endParaRPr dirty="0"/>
          </a:p>
          <a:p>
            <a:r>
              <a:rPr dirty="0"/>
              <a:t>42 percent Z customers would like to modernize their application and 71 percent are worried that inflexibility of the Mainframe limits their ability to innovate. As part of Project </a:t>
            </a:r>
            <a:r>
              <a:rPr dirty="0" err="1"/>
              <a:t>Nazare</a:t>
            </a:r>
            <a:r>
              <a:rPr dirty="0"/>
              <a:t>, we will address the pain points around this by brining a unified development experience between Z and multi cloud platform  and by providing integration with an open and familiar developer tool chain.</a:t>
            </a:r>
          </a:p>
          <a:p>
            <a:endParaRPr dirty="0"/>
          </a:p>
        </p:txBody>
      </p:sp>
    </p:spTree>
    <p:extLst>
      <p:ext uri="{BB962C8B-B14F-4D97-AF65-F5344CB8AC3E}">
        <p14:creationId xmlns:p14="http://schemas.microsoft.com/office/powerpoint/2010/main" val="81348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9" name="Shape 2799"/>
          <p:cNvSpPr>
            <a:spLocks noGrp="1" noRot="1" noChangeAspect="1"/>
          </p:cNvSpPr>
          <p:nvPr>
            <p:ph type="sldImg"/>
          </p:nvPr>
        </p:nvSpPr>
        <p:spPr>
          <a:xfrm>
            <a:off x="381000" y="685800"/>
            <a:ext cx="6096000" cy="3429000"/>
          </a:xfrm>
          <a:prstGeom prst="rect">
            <a:avLst/>
          </a:prstGeom>
        </p:spPr>
        <p:txBody>
          <a:bodyPr/>
          <a:lstStyle/>
          <a:p>
            <a:endParaRPr/>
          </a:p>
        </p:txBody>
      </p:sp>
      <p:sp>
        <p:nvSpPr>
          <p:cNvPr id="2800" name="Shape 2800"/>
          <p:cNvSpPr>
            <a:spLocks noGrp="1"/>
          </p:cNvSpPr>
          <p:nvPr>
            <p:ph type="body" sz="quarter" idx="1"/>
          </p:nvPr>
        </p:nvSpPr>
        <p:spPr>
          <a:prstGeom prst="rect">
            <a:avLst/>
          </a:prstGeom>
        </p:spPr>
        <p:txBody>
          <a:bodyPr/>
          <a:lstStyle/>
          <a:p>
            <a:pPr>
              <a:defRPr sz="900">
                <a:latin typeface="Arial"/>
                <a:ea typeface="Arial"/>
                <a:cs typeface="Arial"/>
                <a:sym typeface="Arial"/>
              </a:defRPr>
            </a:pPr>
            <a:r>
              <a:t>The strategy is based on five key premises. The first is, it's all about hybrid. Not so long ago, the entire market was talking about everything moving to the cloud. Now, reality has kicked in and people have become much more pragmatic realizing that not everything needs to be on cloud, nor will everything always be on cloud. There are security concerns, performance concerns, and regulatory issues, the list goes on and on. So first and foremost, it is all about hybrid and supporting whatever mix you choose however much of that is public cloud, private cloud, how much of that is on-premise (on-prem), how much of that is off-premise (off-prem). It doesn't matter we will support all options. </a:t>
            </a:r>
          </a:p>
          <a:p>
            <a:pPr>
              <a:defRPr sz="900">
                <a:latin typeface="Arial"/>
                <a:ea typeface="Arial"/>
                <a:cs typeface="Arial"/>
                <a:sym typeface="Arial"/>
              </a:defRPr>
            </a:pPr>
            <a:endParaRPr/>
          </a:p>
          <a:p>
            <a:pPr>
              <a:defRPr sz="900">
                <a:latin typeface="Arial"/>
                <a:ea typeface="Arial"/>
                <a:cs typeface="Arial"/>
                <a:sym typeface="Arial"/>
              </a:defRPr>
            </a:pPr>
            <a:r>
              <a:t>Second, multicloud. 94% of our clients have multiple clouds. 67% of those have more than one public cloud provider. So, part of our strategy is helping you manage across all those environments. Again, public, private, on-prem, off-prem, it doesn't make a difference. </a:t>
            </a:r>
          </a:p>
          <a:p>
            <a:pPr>
              <a:defRPr sz="900">
                <a:latin typeface="Arial"/>
                <a:ea typeface="Arial"/>
                <a:cs typeface="Arial"/>
                <a:sym typeface="Arial"/>
              </a:defRPr>
            </a:pPr>
            <a:endParaRPr/>
          </a:p>
          <a:p>
            <a:pPr>
              <a:defRPr sz="900">
                <a:latin typeface="Arial"/>
                <a:ea typeface="Arial"/>
                <a:cs typeface="Arial"/>
                <a:sym typeface="Arial"/>
              </a:defRPr>
            </a:pPr>
            <a:r>
              <a:t>Third open. This is something that IBM has consistently supported for decades. Look back to Java or Eclipse or more recently, Hyperledger, Kubernetes… Our strategy is all about open, giving you flexibility to move those workloads when you want to move them, where you want to move them. If it's open, you make the decision, we don't lock you in.</a:t>
            </a:r>
          </a:p>
          <a:p>
            <a:pPr>
              <a:defRPr sz="900">
                <a:latin typeface="Arial"/>
                <a:ea typeface="Arial"/>
                <a:cs typeface="Arial"/>
                <a:sym typeface="Arial"/>
              </a:defRPr>
            </a:pPr>
            <a:endParaRPr/>
          </a:p>
          <a:p>
            <a:pPr>
              <a:defRPr sz="900">
                <a:latin typeface="Arial"/>
                <a:ea typeface="Arial"/>
                <a:cs typeface="Arial"/>
                <a:sym typeface="Arial"/>
              </a:defRPr>
            </a:pPr>
            <a:r>
              <a:t>Fourth, it's impossible to have an enterprise computing strategy without security being front and center. Everything that we do is based on enterprise support for security, the best in the business starting from the hardware all the way up through implementation services to our software. </a:t>
            </a:r>
          </a:p>
          <a:p>
            <a:pPr>
              <a:defRPr sz="900">
                <a:latin typeface="Arial"/>
                <a:ea typeface="Arial"/>
                <a:cs typeface="Arial"/>
                <a:sym typeface="Arial"/>
              </a:defRPr>
            </a:pPr>
            <a:endParaRPr/>
          </a:p>
          <a:p>
            <a:pPr>
              <a:defRPr sz="900">
                <a:latin typeface="Arial"/>
                <a:ea typeface="Arial"/>
                <a:cs typeface="Arial"/>
                <a:sym typeface="Arial"/>
              </a:defRPr>
            </a:pPr>
            <a:r>
              <a:t>And lastly, management. Supporting multicloud through a single consistent management structure having the ability to have a singular view of logs, managing SLAs (Service Level Agreements), and ultimately delivering across the cloud. </a:t>
            </a:r>
          </a:p>
        </p:txBody>
      </p:sp>
    </p:spTree>
    <p:extLst>
      <p:ext uri="{BB962C8B-B14F-4D97-AF65-F5344CB8AC3E}">
        <p14:creationId xmlns:p14="http://schemas.microsoft.com/office/powerpoint/2010/main" val="47161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Z clients today still have manual, complex processes with little automation. Traditional SCMs are often used and they do not provide flexibility and agility that modern SCMs do limiting developers to check out the source code one at a time, work in shared environments leading to issues that can impact fellow developers. </a:t>
            </a:r>
            <a:endParaRPr lang="en-CA" sz="1200" kern="1200" dirty="0">
              <a:solidFill>
                <a:schemeClr val="tx1"/>
              </a:solidFill>
              <a:effectLst/>
              <a:latin typeface="+mn-lt"/>
              <a:ea typeface="+mn-ea"/>
              <a:cs typeface="+mn-cs"/>
            </a:endParaRPr>
          </a:p>
          <a:p>
            <a:endParaRPr lang="en-US" dirty="0"/>
          </a:p>
          <a:p>
            <a:r>
              <a:rPr lang="en-US" sz="1200" kern="1200" dirty="0">
                <a:solidFill>
                  <a:schemeClr val="tx1"/>
                </a:solidFill>
                <a:effectLst/>
                <a:latin typeface="+mn-lt"/>
                <a:ea typeface="+mn-ea"/>
                <a:cs typeface="+mn-cs"/>
              </a:rPr>
              <a:t>The IBM Z Open Developer Experience consists of modern tools which </a:t>
            </a:r>
            <a:r>
              <a:rPr lang="en-CA" sz="1200" kern="1200" dirty="0">
                <a:solidFill>
                  <a:schemeClr val="tx1"/>
                </a:solidFill>
                <a:effectLst/>
                <a:latin typeface="+mn-lt"/>
                <a:ea typeface="+mn-ea"/>
                <a:cs typeface="+mn-cs"/>
              </a:rPr>
              <a:t>integrate with a variety of open source and third party tools allowing you to balance between open source and enterprise tooling to choose a pipeline that is right for your organization based on business needs.</a:t>
            </a:r>
          </a:p>
          <a:p>
            <a:r>
              <a:rPr lang="en-CA"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experience, a developer can request and create their own sandbox environment to do their isolated analysis, design, build and test before checking-in the source code. They can carry out impact analysis to determine how their changes will impact the entire application flow.</a:t>
            </a:r>
            <a:r>
              <a:rPr lang="en-CA" sz="1200" kern="1200" dirty="0">
                <a:solidFill>
                  <a:schemeClr val="tx1"/>
                </a:solidFill>
                <a:effectLst/>
                <a:latin typeface="+mn-lt"/>
                <a:ea typeface="+mn-ea"/>
                <a:cs typeface="+mn-cs"/>
              </a:rPr>
              <a:t> They will be using </a:t>
            </a:r>
            <a:r>
              <a:rPr lang="en-US" sz="1200" kern="1200" dirty="0">
                <a:solidFill>
                  <a:schemeClr val="tx1"/>
                </a:solidFill>
                <a:effectLst/>
                <a:latin typeface="+mn-lt"/>
                <a:ea typeface="+mn-ea"/>
                <a:cs typeface="+mn-cs"/>
              </a:rPr>
              <a:t>modern SCM’s that allow parallel development and they can automatically build with dependency based build which is available within their modern and familiar IDE. In the IBM Z Open Developer Experience, a developer can bring their own IDE – </a:t>
            </a:r>
            <a:r>
              <a:rPr lang="en-US" sz="1200" kern="1200" dirty="0" err="1">
                <a:solidFill>
                  <a:schemeClr val="tx1"/>
                </a:solidFill>
                <a:effectLst/>
                <a:latin typeface="+mn-lt"/>
                <a:ea typeface="+mn-ea"/>
                <a:cs typeface="+mn-cs"/>
              </a:rPr>
              <a:t>VSCode</a:t>
            </a:r>
            <a:r>
              <a:rPr lang="en-US" sz="1200" kern="1200" dirty="0">
                <a:solidFill>
                  <a:schemeClr val="tx1"/>
                </a:solidFill>
                <a:effectLst/>
                <a:latin typeface="+mn-lt"/>
                <a:ea typeface="+mn-ea"/>
                <a:cs typeface="+mn-cs"/>
              </a:rPr>
              <a:t>, Eclipse based IDE such as </a:t>
            </a:r>
            <a:r>
              <a:rPr lang="en-US" sz="1200" kern="1200" dirty="0" err="1">
                <a:solidFill>
                  <a:schemeClr val="tx1"/>
                </a:solidFill>
                <a:effectLst/>
                <a:latin typeface="+mn-lt"/>
                <a:ea typeface="+mn-ea"/>
                <a:cs typeface="+mn-cs"/>
              </a:rPr>
              <a:t>IDz</a:t>
            </a:r>
            <a:r>
              <a:rPr lang="en-US" sz="1200" kern="1200" dirty="0">
                <a:solidFill>
                  <a:schemeClr val="tx1"/>
                </a:solidFill>
                <a:effectLst/>
                <a:latin typeface="+mn-lt"/>
                <a:ea typeface="+mn-ea"/>
                <a:cs typeface="+mn-cs"/>
              </a:rPr>
              <a:t> or ZOD – whatever their favorite IDE is. Application performance insights will also be available to the developer in an intuitive dashboard.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of these capabilities are available in the IBM Z Open Development offering which is an ecosystem of capabilities that enables developers to get the most out of a modern SCM like Git and standardizing on true parallel development across the enterprise. ZOD helps you to work with mainframe application source that is stored in Git. It also include Dependency Based Build – which allows you to have a build took kit which you can use to build your applications and analyze the dependences required for build. DBB also includes Groovy for automation so it actually helps you to bring your mainframe processes into the world of open source so you can hook up your mainframe processes to CI/DC to open source tools like Jenkins. In a nutshell, ZOD is a full set of capabilities that allow you to accelerate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common tooling to embrace DevOps include Jenkins to manage CI and CD workflows and this can be the same Jenkins master that is running your distributed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Another driving factor for common tools across the stack is that we need to attract the younger generations to this environment, we need to bring the current development practices to this environment. And we can do that by looking at the distributed pipeline and bring it to the Z platform. </a:t>
            </a:r>
            <a:r>
              <a:rPr lang="en-US" sz="1200" kern="1200" dirty="0">
                <a:solidFill>
                  <a:schemeClr val="tx1"/>
                </a:solidFill>
                <a:effectLst/>
                <a:latin typeface="+mn-lt"/>
                <a:ea typeface="+mn-ea"/>
                <a:cs typeface="+mn-cs"/>
              </a:rPr>
              <a:t>This allows for cross training developers on familiar tooling so they don’t need to learn mainframe specific tools. </a:t>
            </a:r>
          </a:p>
          <a:p>
            <a:endParaRPr lang="en-CA"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01122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7" name="Shape 29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98" name="Shape 2998"/>
          <p:cNvSpPr>
            <a:spLocks noGrp="1"/>
          </p:cNvSpPr>
          <p:nvPr>
            <p:ph type="body" sz="quarter" idx="1"/>
          </p:nvPr>
        </p:nvSpPr>
        <p:spPr>
          <a:prstGeom prst="rect">
            <a:avLst/>
          </a:prstGeom>
        </p:spPr>
        <p:txBody>
          <a:bodyPr/>
          <a:lstStyle/>
          <a:p>
            <a:r>
              <a:rPr dirty="0"/>
              <a:t>The </a:t>
            </a:r>
            <a:r>
              <a:rPr dirty="0" err="1"/>
              <a:t>Nazare</a:t>
            </a:r>
            <a:r>
              <a:rPr dirty="0"/>
              <a:t> ecosystem will </a:t>
            </a:r>
            <a:r>
              <a:rPr dirty="0" err="1"/>
              <a:t>compl</a:t>
            </a:r>
            <a:r>
              <a:rPr lang="en-CA" dirty="0"/>
              <a:t>e</a:t>
            </a:r>
            <a:r>
              <a:rPr dirty="0" err="1"/>
              <a:t>ment</a:t>
            </a:r>
            <a:r>
              <a:rPr dirty="0"/>
              <a:t> and work with our existing offerings. Developers can choose just what they need to complement their existing workflows. These services will be lean and available on all major cloud platforms over time. These services will compliment the IBM’s multi cloud and hybrid cloud strategy.</a:t>
            </a:r>
          </a:p>
        </p:txBody>
      </p:sp>
    </p:spTree>
    <p:extLst>
      <p:ext uri="{BB962C8B-B14F-4D97-AF65-F5344CB8AC3E}">
        <p14:creationId xmlns:p14="http://schemas.microsoft.com/office/powerpoint/2010/main" val="1545119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7.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DevOps for Enterprise Systems/ © 2018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DevOps for Enterprise Systems/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‹N°›</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DevOps for Enterprise Systems/ © 2018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26315244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13428032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52372660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88508163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091205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3878041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23365535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‹N°›</a:t>
            </a:fld>
            <a:endParaRPr lang="en-US" dirty="0"/>
          </a:p>
        </p:txBody>
      </p:sp>
    </p:spTree>
    <p:extLst>
      <p:ext uri="{BB962C8B-B14F-4D97-AF65-F5344CB8AC3E}">
        <p14:creationId xmlns:p14="http://schemas.microsoft.com/office/powerpoint/2010/main" val="41216973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‹N°›</a:t>
            </a:fld>
            <a:endParaRPr lang="en-US" dirty="0"/>
          </a:p>
        </p:txBody>
      </p:sp>
    </p:spTree>
    <p:extLst>
      <p:ext uri="{BB962C8B-B14F-4D97-AF65-F5344CB8AC3E}">
        <p14:creationId xmlns:p14="http://schemas.microsoft.com/office/powerpoint/2010/main" val="352196966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12163" y="4765675"/>
            <a:ext cx="469900" cy="1905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130552"/>
            <a:ext cx="8558784" cy="630936"/>
          </a:xfrm>
        </p:spPr>
        <p:txBody>
          <a:bodyPr anchor="b" anchorCtr="0"/>
          <a:lstStyle>
            <a:lvl1pPr>
              <a:defRPr sz="4800">
                <a:solidFill>
                  <a:srgbClr val="00B0DA"/>
                </a:solidFill>
              </a:defRPr>
            </a:lvl1pPr>
          </a:lstStyle>
          <a:p>
            <a:r>
              <a:rPr lang="en-US" dirty="0"/>
              <a:t>IBM Presentation Title</a:t>
            </a:r>
          </a:p>
        </p:txBody>
      </p:sp>
    </p:spTree>
    <p:extLst>
      <p:ext uri="{BB962C8B-B14F-4D97-AF65-F5344CB8AC3E}">
        <p14:creationId xmlns:p14="http://schemas.microsoft.com/office/powerpoint/2010/main" val="7149939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pPr>
              <a:defRPr/>
            </a:pPr>
            <a:r>
              <a:rPr lang="en-US"/>
              <a:t>© 2015 International Business Machines Corporation			                                        Health and Social Programs</a:t>
            </a:r>
          </a:p>
        </p:txBody>
      </p:sp>
      <p:sp>
        <p:nvSpPr>
          <p:cNvPr id="4" name="Rectangle 6"/>
          <p:cNvSpPr>
            <a:spLocks noGrp="1" noChangeArrowheads="1"/>
          </p:cNvSpPr>
          <p:nvPr>
            <p:ph type="sldNum" sz="quarter" idx="11"/>
          </p:nvPr>
        </p:nvSpPr>
        <p:spPr>
          <a:ln/>
        </p:spPr>
        <p:txBody>
          <a:bodyPr/>
          <a:lstStyle>
            <a:lvl1pPr>
              <a:defRPr/>
            </a:lvl1pPr>
          </a:lstStyle>
          <a:p>
            <a:pPr>
              <a:defRPr/>
            </a:pPr>
            <a:fld id="{C5BED2DA-C389-B04E-B7DA-90FAE3FB5F4F}" type="slidenum">
              <a:rPr lang="en-US"/>
              <a:pPr>
                <a:defRPr/>
              </a:pPr>
              <a:t>‹N°›</a:t>
            </a:fld>
            <a:endParaRPr lang="en-US" dirty="0"/>
          </a:p>
        </p:txBody>
      </p:sp>
    </p:spTree>
    <p:extLst>
      <p:ext uri="{BB962C8B-B14F-4D97-AF65-F5344CB8AC3E}">
        <p14:creationId xmlns:p14="http://schemas.microsoft.com/office/powerpoint/2010/main" val="269703908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 Placeholder 5"/>
          <p:cNvSpPr>
            <a:spLocks noGrp="1"/>
          </p:cNvSpPr>
          <p:nvPr>
            <p:ph type="body" sz="quarter" idx="10"/>
          </p:nvPr>
        </p:nvSpPr>
        <p:spPr>
          <a:xfrm>
            <a:off x="365807" y="3174957"/>
            <a:ext cx="6309291" cy="631220"/>
          </a:xfrm>
        </p:spPr>
        <p:txBody>
          <a:bodyPr anchor="t" anchorCtr="0"/>
          <a:lstStyle>
            <a:lvl1pPr marL="0" indent="0">
              <a:spcBef>
                <a:spcPts val="990"/>
              </a:spcBef>
              <a:buNone/>
              <a:defRPr sz="1200" baseline="0">
                <a:solidFill>
                  <a:srgbClr val="A1AEB6"/>
                </a:solidFill>
              </a:defRPr>
            </a:lvl1pPr>
            <a:lvl5pPr>
              <a:buNone/>
              <a:defRPr/>
            </a:lvl5pPr>
          </a:lstStyle>
          <a:p>
            <a:pPr lvl="0"/>
            <a:r>
              <a:rPr lang="en-US" dirty="0"/>
              <a:t>Click to edit Master text styles</a:t>
            </a:r>
          </a:p>
        </p:txBody>
      </p:sp>
      <p:sp>
        <p:nvSpPr>
          <p:cNvPr id="10" name="Title 8"/>
          <p:cNvSpPr>
            <a:spLocks noGrp="1"/>
          </p:cNvSpPr>
          <p:nvPr>
            <p:ph type="title"/>
          </p:nvPr>
        </p:nvSpPr>
        <p:spPr>
          <a:xfrm>
            <a:off x="365806" y="2674283"/>
            <a:ext cx="6766486" cy="415499"/>
          </a:xfrm>
        </p:spPr>
        <p:txBody>
          <a:bodyPr anchor="b" anchorCtr="0"/>
          <a:lstStyle>
            <a:lvl1pPr>
              <a:lnSpc>
                <a:spcPct val="100000"/>
              </a:lnSpc>
              <a:defRPr sz="2700" b="0">
                <a:solidFill>
                  <a:srgbClr val="FFFFFF"/>
                </a:solidFill>
              </a:defRPr>
            </a:lvl1pPr>
          </a:lstStyle>
          <a:p>
            <a:r>
              <a:rPr lang="en-US" dirty="0"/>
              <a:t>Click to edit Master title style</a:t>
            </a:r>
          </a:p>
        </p:txBody>
      </p:sp>
      <p:sp>
        <p:nvSpPr>
          <p:cNvPr id="14" name="Date Placeholder 5"/>
          <p:cNvSpPr txBox="1">
            <a:spLocks/>
          </p:cNvSpPr>
          <p:nvPr userDrawn="1"/>
        </p:nvSpPr>
        <p:spPr>
          <a:xfrm>
            <a:off x="365807" y="4697707"/>
            <a:ext cx="1367663" cy="82153"/>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defTabSz="685800">
              <a:lnSpc>
                <a:spcPct val="90000"/>
              </a:lnSpc>
              <a:buClrTx/>
              <a:buSzTx/>
              <a:buFontTx/>
              <a:buNone/>
              <a:defRPr/>
            </a:pPr>
            <a:r>
              <a:rPr lang="en-US" sz="600" dirty="0">
                <a:solidFill>
                  <a:srgbClr val="A1AEB6"/>
                </a:solidFill>
              </a:rPr>
              <a:t>© 2015 IBM Corporation</a:t>
            </a:r>
          </a:p>
        </p:txBody>
      </p:sp>
      <p:sp>
        <p:nvSpPr>
          <p:cNvPr id="15" name="Date Placeholder 5"/>
          <p:cNvSpPr txBox="1">
            <a:spLocks/>
          </p:cNvSpPr>
          <p:nvPr userDrawn="1"/>
        </p:nvSpPr>
        <p:spPr>
          <a:xfrm>
            <a:off x="5760708" y="4629128"/>
            <a:ext cx="2103097" cy="150732"/>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defTabSz="685800">
              <a:lnSpc>
                <a:spcPct val="90000"/>
              </a:lnSpc>
              <a:buClrTx/>
              <a:buSzTx/>
              <a:buFontTx/>
              <a:buNone/>
              <a:defRPr/>
            </a:pPr>
            <a:r>
              <a:rPr lang="en-US" sz="825" dirty="0">
                <a:solidFill>
                  <a:srgbClr val="A1AEB6"/>
                </a:solidFill>
              </a:rPr>
              <a:t>IBM </a:t>
            </a:r>
            <a:r>
              <a:rPr lang="en-US" sz="825" b="1" dirty="0">
                <a:solidFill>
                  <a:srgbClr val="A1AEB6"/>
                </a:solidFill>
              </a:rPr>
              <a:t>Offering Management</a:t>
            </a:r>
          </a:p>
        </p:txBody>
      </p:sp>
      <p:sp>
        <p:nvSpPr>
          <p:cNvPr id="16" name="Date Placeholder 5"/>
          <p:cNvSpPr txBox="1">
            <a:spLocks/>
          </p:cNvSpPr>
          <p:nvPr userDrawn="1"/>
        </p:nvSpPr>
        <p:spPr>
          <a:xfrm>
            <a:off x="1741314" y="4697707"/>
            <a:ext cx="1367663" cy="82153"/>
          </a:xfrm>
          <a:prstGeom prst="rect">
            <a:avLst/>
          </a:prstGeom>
          <a:noFill/>
        </p:spPr>
        <p:txBody>
          <a:bodyPr lIns="0" tIns="0" rIns="0" bIns="0" anchor="b" anchorCtr="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defTabSz="685800">
              <a:lnSpc>
                <a:spcPct val="90000"/>
              </a:lnSpc>
              <a:buClrTx/>
              <a:buSzTx/>
              <a:buFontTx/>
              <a:buNone/>
              <a:defRPr/>
            </a:pPr>
            <a:r>
              <a:rPr lang="en-US" sz="600" dirty="0">
                <a:solidFill>
                  <a:srgbClr val="A1AEB6"/>
                </a:solidFill>
              </a:rPr>
              <a:t>IBM Confidential</a:t>
            </a:r>
          </a:p>
        </p:txBody>
      </p:sp>
    </p:spTree>
    <p:extLst>
      <p:ext uri="{BB962C8B-B14F-4D97-AF65-F5344CB8AC3E}">
        <p14:creationId xmlns:p14="http://schemas.microsoft.com/office/powerpoint/2010/main" val="184415329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P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8"/>
          <p:cNvSpPr>
            <a:spLocks noGrp="1"/>
          </p:cNvSpPr>
          <p:nvPr>
            <p:ph type="title" hasCustomPrompt="1"/>
          </p:nvPr>
        </p:nvSpPr>
        <p:spPr>
          <a:xfrm>
            <a:off x="365806" y="2711740"/>
            <a:ext cx="7406652" cy="415499"/>
          </a:xfrm>
        </p:spPr>
        <p:txBody>
          <a:bodyPr anchor="b" anchorCtr="0"/>
          <a:lstStyle>
            <a:lvl1pPr>
              <a:lnSpc>
                <a:spcPct val="100000"/>
              </a:lnSpc>
              <a:defRPr sz="2700">
                <a:solidFill>
                  <a:schemeClr val="bg1"/>
                </a:solidFill>
              </a:defRPr>
            </a:lvl1pPr>
          </a:lstStyle>
          <a:p>
            <a:r>
              <a:rPr lang="en-US" dirty="0"/>
              <a:t>Section page</a:t>
            </a:r>
          </a:p>
        </p:txBody>
      </p:sp>
      <p:sp>
        <p:nvSpPr>
          <p:cNvPr id="5" name="Text Placeholder 10"/>
          <p:cNvSpPr>
            <a:spLocks noGrp="1"/>
          </p:cNvSpPr>
          <p:nvPr>
            <p:ph type="body" sz="quarter" idx="10" hasCustomPrompt="1"/>
          </p:nvPr>
        </p:nvSpPr>
        <p:spPr>
          <a:xfrm>
            <a:off x="365806" y="3140955"/>
            <a:ext cx="7406652" cy="253746"/>
          </a:xfrm>
        </p:spPr>
        <p:txBody>
          <a:bodyPr lIns="0" anchor="b" anchorCtr="0"/>
          <a:lstStyle>
            <a:lvl1pPr>
              <a:buNone/>
              <a:defRPr sz="1200">
                <a:solidFill>
                  <a:srgbClr val="A1AEB6"/>
                </a:solidFill>
              </a:defRPr>
            </a:lvl1pPr>
          </a:lstStyle>
          <a:p>
            <a:pPr lvl="0"/>
            <a:r>
              <a:rPr lang="en-US" dirty="0"/>
              <a:t>More text on one line in this location if needed</a:t>
            </a:r>
          </a:p>
        </p:txBody>
      </p:sp>
    </p:spTree>
    <p:extLst>
      <p:ext uri="{BB962C8B-B14F-4D97-AF65-F5344CB8AC3E}">
        <p14:creationId xmlns:p14="http://schemas.microsoft.com/office/powerpoint/2010/main" val="2028092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8" name="Picture 7" descr="om-ppt-ibm-logo-e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91854" y="2091696"/>
            <a:ext cx="2773390" cy="767713"/>
          </a:xfrm>
          <a:prstGeom prst="rect">
            <a:avLst/>
          </a:prstGeom>
        </p:spPr>
      </p:pic>
      <p:sp>
        <p:nvSpPr>
          <p:cNvPr id="10" name="Date Placeholder 5"/>
          <p:cNvSpPr txBox="1">
            <a:spLocks/>
          </p:cNvSpPr>
          <p:nvPr userDrawn="1"/>
        </p:nvSpPr>
        <p:spPr>
          <a:xfrm>
            <a:off x="365807" y="4834866"/>
            <a:ext cx="1367663"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defTabSz="685800">
              <a:lnSpc>
                <a:spcPct val="90000"/>
              </a:lnSpc>
              <a:buClrTx/>
              <a:buSzTx/>
              <a:buFontTx/>
              <a:buNone/>
              <a:defRPr/>
            </a:pPr>
            <a:r>
              <a:rPr lang="en-US" sz="600" dirty="0">
                <a:solidFill>
                  <a:srgbClr val="A1AEB6"/>
                </a:solidFill>
              </a:rPr>
              <a:t>© 2015 IBM Corporation</a:t>
            </a:r>
          </a:p>
        </p:txBody>
      </p:sp>
    </p:spTree>
    <p:extLst>
      <p:ext uri="{BB962C8B-B14F-4D97-AF65-F5344CB8AC3E}">
        <p14:creationId xmlns:p14="http://schemas.microsoft.com/office/powerpoint/2010/main" val="23214528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ble of contents/Agend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8613" y="219075"/>
            <a:ext cx="8686800" cy="296235"/>
          </a:xfrm>
        </p:spPr>
        <p:txBody>
          <a:bodyPr/>
          <a:lstStyle>
            <a:lvl1pPr marL="0" marR="0" indent="0" algn="l" defTabSz="685800" rtl="0" eaLnBrk="1" fontAlgn="base" latinLnBrk="0" hangingPunct="1">
              <a:lnSpc>
                <a:spcPct val="90000"/>
              </a:lnSpc>
              <a:spcBef>
                <a:spcPct val="0"/>
              </a:spcBef>
              <a:spcAft>
                <a:spcPct val="0"/>
              </a:spcAft>
              <a:buClrTx/>
              <a:buSzTx/>
              <a:buFontTx/>
              <a:buNone/>
              <a:tabLst/>
              <a:defRPr/>
            </a:lvl1pPr>
          </a:lstStyle>
          <a:p>
            <a:r>
              <a:rPr lang="en-US" dirty="0"/>
              <a:t>Table of contents/Agenda template</a:t>
            </a:r>
          </a:p>
        </p:txBody>
      </p:sp>
      <p:sp>
        <p:nvSpPr>
          <p:cNvPr id="13" name="Text Placeholder 12"/>
          <p:cNvSpPr>
            <a:spLocks noGrp="1"/>
          </p:cNvSpPr>
          <p:nvPr>
            <p:ph type="body" sz="quarter" idx="13" hasCustomPrompt="1"/>
          </p:nvPr>
        </p:nvSpPr>
        <p:spPr>
          <a:xfrm>
            <a:off x="329184" y="1371600"/>
            <a:ext cx="2743200" cy="3086100"/>
          </a:xfrm>
        </p:spPr>
        <p:txBody>
          <a:bodyPr/>
          <a:lstStyle>
            <a:lvl1pPr marL="0" indent="0">
              <a:buNone/>
              <a:defRPr sz="1350">
                <a:solidFill>
                  <a:schemeClr val="tx2"/>
                </a:solidFill>
              </a:defRPr>
            </a:lvl1pPr>
          </a:lstStyle>
          <a:p>
            <a:pPr lvl="0"/>
            <a:r>
              <a:rPr lang="en-US" dirty="0"/>
              <a:t>Content heading</a:t>
            </a:r>
          </a:p>
        </p:txBody>
      </p:sp>
      <p:sp>
        <p:nvSpPr>
          <p:cNvPr id="8" name="Text Placeholder 6"/>
          <p:cNvSpPr>
            <a:spLocks noGrp="1"/>
          </p:cNvSpPr>
          <p:nvPr>
            <p:ph type="body" sz="quarter" idx="12" hasCustomPrompt="1"/>
          </p:nvPr>
        </p:nvSpPr>
        <p:spPr>
          <a:xfrm>
            <a:off x="3163824" y="1371600"/>
            <a:ext cx="5118165" cy="3086100"/>
          </a:xfrm>
        </p:spPr>
        <p:txBody>
          <a:bodyPr lIns="0" tIns="91440" bIns="0"/>
          <a:lstStyle>
            <a:lvl1pPr marL="0" indent="0">
              <a:lnSpc>
                <a:spcPct val="100000"/>
              </a:lnSpc>
              <a:spcBef>
                <a:spcPts val="810"/>
              </a:spcBef>
              <a:buNone/>
              <a:defRPr sz="900">
                <a:solidFill>
                  <a:schemeClr val="tx2"/>
                </a:solidFill>
              </a:defRPr>
            </a:lvl1pPr>
          </a:lstStyle>
          <a:p>
            <a:pPr lvl="0"/>
            <a:r>
              <a:rPr lang="en-US" dirty="0"/>
              <a:t>Note that the contents/agenda items are written in sentence case</a:t>
            </a:r>
          </a:p>
          <a:p>
            <a:pPr lvl="0"/>
            <a:r>
              <a:rPr lang="en-US" dirty="0"/>
              <a:t>Title the page “Table of contents” if the document is meant to be read or is a “leave behind.” Use “Agenda” if the document will be presented formally</a:t>
            </a:r>
          </a:p>
          <a:p>
            <a:pPr lvl="0"/>
            <a:r>
              <a:rPr lang="en-US" dirty="0"/>
              <a:t>This page should appear at the beginning of each section, with the highlighted section appearing in teal and bold</a:t>
            </a:r>
          </a:p>
        </p:txBody>
      </p:sp>
    </p:spTree>
    <p:extLst>
      <p:ext uri="{BB962C8B-B14F-4D97-AF65-F5344CB8AC3E}">
        <p14:creationId xmlns:p14="http://schemas.microsoft.com/office/powerpoint/2010/main" val="26333449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sim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CA" dirty="0"/>
              <a:t>Agenda – simple template</a:t>
            </a:r>
            <a:endParaRPr lang="en-US" dirty="0"/>
          </a:p>
        </p:txBody>
      </p:sp>
      <p:sp>
        <p:nvSpPr>
          <p:cNvPr id="3" name="Text Placeholder 12"/>
          <p:cNvSpPr>
            <a:spLocks noGrp="1"/>
          </p:cNvSpPr>
          <p:nvPr>
            <p:ph type="body" sz="quarter" idx="13" hasCustomPrompt="1"/>
          </p:nvPr>
        </p:nvSpPr>
        <p:spPr>
          <a:xfrm>
            <a:off x="329184" y="1371600"/>
            <a:ext cx="4791450" cy="3086100"/>
          </a:xfrm>
        </p:spPr>
        <p:txBody>
          <a:bodyPr/>
          <a:lstStyle>
            <a:lvl1pPr marL="214313" indent="-214313">
              <a:buFont typeface="Wingdings" charset="2"/>
              <a:buChar char="§"/>
              <a:defRPr sz="1350">
                <a:solidFill>
                  <a:schemeClr val="tx2"/>
                </a:solidFill>
              </a:defRPr>
            </a:lvl1pPr>
          </a:lstStyle>
          <a:p>
            <a:pPr lvl="0"/>
            <a:r>
              <a:rPr lang="en-US" dirty="0"/>
              <a:t>Content heading</a:t>
            </a:r>
          </a:p>
        </p:txBody>
      </p:sp>
    </p:spTree>
    <p:extLst>
      <p:ext uri="{BB962C8B-B14F-4D97-AF65-F5344CB8AC3E}">
        <p14:creationId xmlns:p14="http://schemas.microsoft.com/office/powerpoint/2010/main" val="3109465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Full Bleed Im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9144000" cy="5143500"/>
          </a:xfrm>
        </p:spPr>
        <p:txBody>
          <a:bodyPr tIns="914400" anchor="ctr" anchorCtr="0"/>
          <a:lstStyle>
            <a:lvl1pPr algn="ctr">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28613" y="4080510"/>
            <a:ext cx="8503920" cy="296235"/>
          </a:xfrm>
        </p:spPr>
        <p:txBody>
          <a:bodyPr/>
          <a:lstStyle>
            <a:lvl1pPr>
              <a:defRPr>
                <a:solidFill>
                  <a:schemeClr val="accent6"/>
                </a:solidFill>
              </a:defRPr>
            </a:lvl1pPr>
          </a:lstStyle>
          <a:p>
            <a:r>
              <a:rPr lang="en-US" dirty="0"/>
              <a:t>Full bleed images preferred</a:t>
            </a:r>
          </a:p>
        </p:txBody>
      </p:sp>
      <p:sp>
        <p:nvSpPr>
          <p:cNvPr id="8" name="Text Placeholder 7"/>
          <p:cNvSpPr>
            <a:spLocks noGrp="1"/>
          </p:cNvSpPr>
          <p:nvPr>
            <p:ph type="body" sz="quarter" idx="10" hasCustomPrompt="1"/>
          </p:nvPr>
        </p:nvSpPr>
        <p:spPr>
          <a:xfrm>
            <a:off x="329184" y="4491990"/>
            <a:ext cx="8503920" cy="548640"/>
          </a:xfrm>
        </p:spPr>
        <p:txBody>
          <a:bodyPr/>
          <a:lstStyle>
            <a:lvl1pPr marL="0" indent="0">
              <a:buNone/>
              <a:defRPr lang="en-US" sz="1200" kern="1200" dirty="0" smtClean="0">
                <a:solidFill>
                  <a:srgbClr val="6D6E70"/>
                </a:solidFill>
                <a:latin typeface="Arial" pitchFamily="34" charset="0"/>
                <a:ea typeface="+mn-ea"/>
                <a:cs typeface="Arial" pitchFamily="34" charset="0"/>
              </a:defRPr>
            </a:lvl1pPr>
          </a:lstStyle>
          <a:p>
            <a:pPr marL="0" lvl="0" indent="0" algn="l" rtl="0" fontAlgn="base">
              <a:spcBef>
                <a:spcPct val="50000"/>
              </a:spcBef>
              <a:spcAft>
                <a:spcPct val="0"/>
              </a:spcAft>
              <a:buClr>
                <a:srgbClr val="6D6E70"/>
              </a:buClr>
              <a:buSzPct val="90000"/>
              <a:buFont typeface="Wingdings" pitchFamily="2" charset="2"/>
              <a:buNone/>
            </a:pPr>
            <a:r>
              <a:rPr lang="en-US" dirty="0"/>
              <a:t>Text over top of full bleed images would be in white or a color from the color palette that would offer good contrast. Also, colored text in Arial Bold would have greater impact.</a:t>
            </a:r>
          </a:p>
        </p:txBody>
      </p:sp>
    </p:spTree>
    <p:extLst>
      <p:ext uri="{BB962C8B-B14F-4D97-AF65-F5344CB8AC3E}">
        <p14:creationId xmlns:p14="http://schemas.microsoft.com/office/powerpoint/2010/main" val="292970035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 Sided Bleed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0" y="0"/>
            <a:ext cx="9144000" cy="3394710"/>
          </a:xfrm>
        </p:spPr>
        <p:txBody>
          <a:bodyPr tIns="914400" anchor="ctr" anchorCtr="0"/>
          <a:lstStyle>
            <a:lvl1pPr algn="ctr">
              <a:buNone/>
              <a:defRPr/>
            </a:lvl1pPr>
          </a:lstStyle>
          <a:p>
            <a:r>
              <a:rPr lang="en-US"/>
              <a:t>Drag picture to placeholder or click icon to add</a:t>
            </a:r>
            <a:endParaRPr lang="en-US" dirty="0"/>
          </a:p>
        </p:txBody>
      </p:sp>
      <p:sp>
        <p:nvSpPr>
          <p:cNvPr id="2" name="Title 1"/>
          <p:cNvSpPr>
            <a:spLocks noGrp="1"/>
          </p:cNvSpPr>
          <p:nvPr>
            <p:ph type="title" hasCustomPrompt="1"/>
          </p:nvPr>
        </p:nvSpPr>
        <p:spPr>
          <a:xfrm>
            <a:off x="365760" y="3943351"/>
            <a:ext cx="8503920" cy="169277"/>
          </a:xfrm>
        </p:spPr>
        <p:txBody>
          <a:bodyPr/>
          <a:lstStyle>
            <a:lvl1pPr>
              <a:defRPr sz="1200">
                <a:solidFill>
                  <a:schemeClr val="accent1"/>
                </a:solidFill>
              </a:defRPr>
            </a:lvl1pPr>
          </a:lstStyle>
          <a:p>
            <a:r>
              <a:rPr lang="en-US" dirty="0"/>
              <a:t>Images also have more impact if they can bleed 3 sides</a:t>
            </a:r>
          </a:p>
        </p:txBody>
      </p:sp>
      <p:sp>
        <p:nvSpPr>
          <p:cNvPr id="6" name="Text Placeholder 5"/>
          <p:cNvSpPr>
            <a:spLocks noGrp="1"/>
          </p:cNvSpPr>
          <p:nvPr>
            <p:ph type="body" sz="quarter" idx="10" hasCustomPrompt="1"/>
          </p:nvPr>
        </p:nvSpPr>
        <p:spPr>
          <a:xfrm>
            <a:off x="365760" y="4149090"/>
            <a:ext cx="7315200" cy="685800"/>
          </a:xfrm>
        </p:spPr>
        <p:txBody>
          <a:bodyPr/>
          <a:lstStyle>
            <a:lvl1pPr marL="0" indent="0">
              <a:buNone/>
              <a:defRPr kern="1200">
                <a:solidFill>
                  <a:srgbClr val="6D6E70"/>
                </a:solidFill>
              </a:defRPr>
            </a:lvl1pPr>
          </a:lstStyle>
          <a:p>
            <a:pPr lvl="0"/>
            <a:r>
              <a:rPr lang="en-US" dirty="0"/>
              <a:t>Text under partial bleed images would be in 70% black or a color from the color palette. Also, colored text in Arial Bold would have greater impact. </a:t>
            </a:r>
          </a:p>
        </p:txBody>
      </p:sp>
    </p:spTree>
    <p:extLst>
      <p:ext uri="{BB962C8B-B14F-4D97-AF65-F5344CB8AC3E}">
        <p14:creationId xmlns:p14="http://schemas.microsoft.com/office/powerpoint/2010/main" val="16055973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‹N°›</a:t>
            </a:fld>
            <a:endParaRPr lang="en-US"/>
          </a:p>
        </p:txBody>
      </p:sp>
    </p:spTree>
    <p:extLst>
      <p:ext uri="{BB962C8B-B14F-4D97-AF65-F5344CB8AC3E}">
        <p14:creationId xmlns:p14="http://schemas.microsoft.com/office/powerpoint/2010/main" val="245933850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sz="half" idx="1"/>
          </p:nvPr>
        </p:nvSpPr>
        <p:spPr>
          <a:xfrm>
            <a:off x="328613" y="1370410"/>
            <a:ext cx="4151312"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32326" y="1370410"/>
            <a:ext cx="4151313" cy="2742009"/>
          </a:xfrm>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sz="2000">
                <a:latin typeface="Arial" pitchFamily="34" charset="0"/>
                <a:cs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10"/>
          </p:nvPr>
        </p:nvSpPr>
        <p:spPr/>
        <p:txBody>
          <a:bodyPr/>
          <a:lstStyle>
            <a:lvl1pPr>
              <a:defRPr/>
            </a:lvl1pPr>
          </a:lstStyle>
          <a:p>
            <a:fld id="{243B09B9-FE11-485D-B193-4DE649C9C9A3}" type="slidenum">
              <a:rPr lang="en-US"/>
              <a:pPr/>
              <a:t>‹N°›</a:t>
            </a:fld>
            <a:endParaRPr lang="en-US"/>
          </a:p>
        </p:txBody>
      </p:sp>
    </p:spTree>
    <p:extLst>
      <p:ext uri="{BB962C8B-B14F-4D97-AF65-F5344CB8AC3E}">
        <p14:creationId xmlns:p14="http://schemas.microsoft.com/office/powerpoint/2010/main" val="14050835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‹N°›</a:t>
            </a:fld>
            <a:endParaRPr lang="en-US" dirty="0"/>
          </a:p>
        </p:txBody>
      </p:sp>
    </p:spTree>
    <p:extLst>
      <p:ext uri="{BB962C8B-B14F-4D97-AF65-F5344CB8AC3E}">
        <p14:creationId xmlns:p14="http://schemas.microsoft.com/office/powerpoint/2010/main" val="31102257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fld id="{E98947E1-6E9C-4553-A175-053CB8F72200}" type="slidenum">
              <a:rPr lang="en-US" smtClean="0"/>
              <a:pPr/>
              <a:t>‹N°›</a:t>
            </a:fld>
            <a:endParaRPr lang="en-US" dirty="0"/>
          </a:p>
        </p:txBody>
      </p:sp>
      <p:sp>
        <p:nvSpPr>
          <p:cNvPr id="5" name="Date Placeholder 5">
            <a:extLst>
              <a:ext uri="{FF2B5EF4-FFF2-40B4-BE49-F238E27FC236}">
                <a16:creationId xmlns:a16="http://schemas.microsoft.com/office/drawing/2014/main" id="{35F34881-0957-4D59-895D-4DA9EE9CFE4D}"/>
              </a:ext>
            </a:extLst>
          </p:cNvPr>
          <p:cNvSpPr txBox="1">
            <a:spLocks/>
          </p:cNvSpPr>
          <p:nvPr userDrawn="1"/>
        </p:nvSpPr>
        <p:spPr>
          <a:xfrm>
            <a:off x="2159265" y="4931052"/>
            <a:ext cx="1243330"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600" dirty="0">
                <a:solidFill>
                  <a:srgbClr val="777777"/>
                </a:solidFill>
              </a:rPr>
              <a:t>IBM</a:t>
            </a:r>
            <a:r>
              <a:rPr lang="en-US" sz="600" baseline="0" dirty="0">
                <a:solidFill>
                  <a:srgbClr val="777777"/>
                </a:solidFill>
              </a:rPr>
              <a:t> Confidential</a:t>
            </a:r>
            <a:endParaRPr lang="en-US" sz="600" dirty="0">
              <a:solidFill>
                <a:srgbClr val="777777"/>
              </a:solidFill>
            </a:endParaRPr>
          </a:p>
        </p:txBody>
      </p:sp>
    </p:spTree>
    <p:extLst>
      <p:ext uri="{BB962C8B-B14F-4D97-AF65-F5344CB8AC3E}">
        <p14:creationId xmlns:p14="http://schemas.microsoft.com/office/powerpoint/2010/main" val="412483991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7" name="Picture 44" descr="cover-wallerpape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0" y="-42863"/>
            <a:ext cx="9144000" cy="4249738"/>
          </a:xfrm>
          <a:prstGeom prst="rect">
            <a:avLst/>
          </a:prstGeom>
          <a:noFill/>
          <a:ln w="9525">
            <a:noFill/>
            <a:miter lim="800000"/>
            <a:headEnd/>
            <a:tailEnd/>
          </a:ln>
        </p:spPr>
      </p:pic>
      <p:pic>
        <p:nvPicPr>
          <p:cNvPr id="10" name="Picture 46" descr="blue-tri-color-logo"/>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12164" y="4765675"/>
            <a:ext cx="469900" cy="190500"/>
          </a:xfrm>
          <a:prstGeom prst="rect">
            <a:avLst/>
          </a:prstGeom>
          <a:noFill/>
          <a:ln w="9525">
            <a:noFill/>
            <a:miter lim="800000"/>
            <a:headEnd/>
            <a:tailEnd/>
          </a:ln>
        </p:spPr>
      </p:pic>
      <p:sp>
        <p:nvSpPr>
          <p:cNvPr id="6" name="Text Placeholder 5"/>
          <p:cNvSpPr>
            <a:spLocks noGrp="1"/>
          </p:cNvSpPr>
          <p:nvPr>
            <p:ph type="body" sz="quarter" idx="10" hasCustomPrompt="1"/>
          </p:nvPr>
        </p:nvSpPr>
        <p:spPr>
          <a:xfrm>
            <a:off x="365760" y="2777490"/>
            <a:ext cx="8531352" cy="253746"/>
          </a:xfrm>
        </p:spPr>
        <p:txBody>
          <a:bodyPr anchor="b" anchorCtr="0"/>
          <a:lstStyle>
            <a:lvl1pPr marL="0" indent="0">
              <a:spcBef>
                <a:spcPts val="1320"/>
              </a:spcBef>
              <a:buNone/>
              <a:defRPr sz="2200">
                <a:solidFill>
                  <a:schemeClr val="tx2"/>
                </a:solidFill>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31352" cy="365760"/>
          </a:xfrm>
        </p:spPr>
        <p:txBody>
          <a:bodyPr/>
          <a:lstStyle>
            <a:lvl1pPr marL="0" indent="0">
              <a:spcBef>
                <a:spcPts val="0"/>
              </a:spcBef>
              <a:buNone/>
              <a:defRPr sz="1200"/>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8" y="2096691"/>
            <a:ext cx="8558784" cy="664798"/>
          </a:xfrm>
        </p:spPr>
        <p:txBody>
          <a:bodyPr anchor="b" anchorCtr="0"/>
          <a:lstStyle>
            <a:lvl1pPr>
              <a:defRPr sz="4800">
                <a:solidFill>
                  <a:srgbClr val="00B0DA"/>
                </a:solidFill>
              </a:defRPr>
            </a:lvl1pPr>
          </a:lstStyle>
          <a:p>
            <a:r>
              <a:rPr lang="en-US" dirty="0"/>
              <a:t>IBM Presentation Title</a:t>
            </a:r>
          </a:p>
        </p:txBody>
      </p:sp>
      <p:sp>
        <p:nvSpPr>
          <p:cNvPr id="11" name="Date Placeholder 5">
            <a:extLst>
              <a:ext uri="{FF2B5EF4-FFF2-40B4-BE49-F238E27FC236}">
                <a16:creationId xmlns:a16="http://schemas.microsoft.com/office/drawing/2014/main" id="{3BA95D2B-244E-4B8E-81D9-1139977370E7}"/>
              </a:ext>
            </a:extLst>
          </p:cNvPr>
          <p:cNvSpPr txBox="1">
            <a:spLocks/>
          </p:cNvSpPr>
          <p:nvPr userDrawn="1"/>
        </p:nvSpPr>
        <p:spPr>
          <a:xfrm>
            <a:off x="2159265" y="4931052"/>
            <a:ext cx="1243330"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600" dirty="0">
                <a:solidFill>
                  <a:srgbClr val="777777"/>
                </a:solidFill>
              </a:rPr>
              <a:t>IBM</a:t>
            </a:r>
            <a:r>
              <a:rPr lang="en-US" sz="600" baseline="0" dirty="0">
                <a:solidFill>
                  <a:srgbClr val="777777"/>
                </a:solidFill>
              </a:rPr>
              <a:t> Confidential</a:t>
            </a:r>
            <a:endParaRPr lang="en-US" sz="600" dirty="0">
              <a:solidFill>
                <a:srgbClr val="777777"/>
              </a:solidFill>
            </a:endParaRPr>
          </a:p>
        </p:txBody>
      </p:sp>
    </p:spTree>
    <p:extLst>
      <p:ext uri="{BB962C8B-B14F-4D97-AF65-F5344CB8AC3E}">
        <p14:creationId xmlns:p14="http://schemas.microsoft.com/office/powerpoint/2010/main" val="19909609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6826F9A1-9B46-4608-B497-7E101192DDCD}" type="slidenum">
              <a:rPr lang="en-US"/>
              <a:pPr/>
              <a:t>‹N°›</a:t>
            </a:fld>
            <a:endParaRPr lang="en-US"/>
          </a:p>
        </p:txBody>
      </p:sp>
      <p:sp>
        <p:nvSpPr>
          <p:cNvPr id="3" name="Date Placeholder 5">
            <a:extLst>
              <a:ext uri="{FF2B5EF4-FFF2-40B4-BE49-F238E27FC236}">
                <a16:creationId xmlns:a16="http://schemas.microsoft.com/office/drawing/2014/main" id="{251BBB88-1132-4991-B6BA-B7F1EB52E6E6}"/>
              </a:ext>
            </a:extLst>
          </p:cNvPr>
          <p:cNvSpPr txBox="1">
            <a:spLocks/>
          </p:cNvSpPr>
          <p:nvPr userDrawn="1"/>
        </p:nvSpPr>
        <p:spPr>
          <a:xfrm>
            <a:off x="2159265" y="4931052"/>
            <a:ext cx="1243330"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600" dirty="0">
                <a:solidFill>
                  <a:srgbClr val="777777"/>
                </a:solidFill>
              </a:rPr>
              <a:t>IBM</a:t>
            </a:r>
            <a:r>
              <a:rPr lang="en-US" sz="600" baseline="0" dirty="0">
                <a:solidFill>
                  <a:srgbClr val="777777"/>
                </a:solidFill>
              </a:rPr>
              <a:t> Confidential</a:t>
            </a:r>
            <a:endParaRPr lang="en-US" sz="600" dirty="0">
              <a:solidFill>
                <a:srgbClr val="777777"/>
              </a:solidFill>
            </a:endParaRPr>
          </a:p>
        </p:txBody>
      </p:sp>
    </p:spTree>
    <p:extLst>
      <p:ext uri="{BB962C8B-B14F-4D97-AF65-F5344CB8AC3E}">
        <p14:creationId xmlns:p14="http://schemas.microsoft.com/office/powerpoint/2010/main" val="38305993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779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de-DE" dirty="0"/>
              <a:t>IBM Z / DOC ID / Month XX, 2017 / © 2017 IBM Corporation</a:t>
            </a:r>
            <a:endParaRPr lang="en-US" dirty="0"/>
          </a:p>
        </p:txBody>
      </p:sp>
    </p:spTree>
    <p:extLst>
      <p:ext uri="{BB962C8B-B14F-4D97-AF65-F5344CB8AC3E}">
        <p14:creationId xmlns:p14="http://schemas.microsoft.com/office/powerpoint/2010/main" val="12821912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dirty="0">
                <a:solidFill>
                  <a:srgbClr val="000000"/>
                </a:solidFill>
              </a:rPr>
              <a:t>IBM Z / Month, 2018 / © 2018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9" name="Picture 8" descr="IBMZ_PrimaryGraphic_V1-copy">
            <a:extLst>
              <a:ext uri="{FF2B5EF4-FFF2-40B4-BE49-F238E27FC236}">
                <a16:creationId xmlns:a16="http://schemas.microsoft.com/office/drawing/2014/main" id="{D6F011C1-9D81-2D49-9ADD-80B6788CDF0F}"/>
              </a:ext>
            </a:extLst>
          </p:cNvPr>
          <p:cNvPicPr>
            <a:picLocks noChangeAspect="1" noChangeArrowheads="1"/>
          </p:cNvPicPr>
          <p:nvPr userDrawn="1"/>
        </p:nvPicPr>
        <p:blipFill>
          <a:blip r:embed="rId5" cstate="print"/>
          <a:srcRect/>
          <a:stretch>
            <a:fillRect/>
          </a:stretch>
        </p:blipFill>
        <p:spPr bwMode="auto">
          <a:xfrm>
            <a:off x="5790934" y="905466"/>
            <a:ext cx="2400857" cy="2999574"/>
          </a:xfrm>
          <a:prstGeom prst="rect">
            <a:avLst/>
          </a:prstGeom>
          <a:noFill/>
        </p:spPr>
      </p:pic>
    </p:spTree>
    <p:extLst>
      <p:ext uri="{BB962C8B-B14F-4D97-AF65-F5344CB8AC3E}">
        <p14:creationId xmlns:p14="http://schemas.microsoft.com/office/powerpoint/2010/main" val="22355398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solidFill>
                  <a:srgbClr val="000000"/>
                </a:solidFill>
              </a:rPr>
              <a:t>IBM Z / Month, 2018 / © 2018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dirty="0">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2234290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45070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IBM Z / Month, 2018 / © 2018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090905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IBM Z / Month, 2018 / © 2018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414242742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Tree>
    <p:extLst>
      <p:ext uri="{BB962C8B-B14F-4D97-AF65-F5344CB8AC3E}">
        <p14:creationId xmlns:p14="http://schemas.microsoft.com/office/powerpoint/2010/main" val="36925266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solidFill>
                  <a:srgbClr val="000000"/>
                </a:solidFill>
              </a:rPr>
              <a:t>IBM Z / Month, 2018 / © 2018 IBM Corporation</a:t>
            </a:r>
          </a:p>
        </p:txBody>
      </p:sp>
    </p:spTree>
    <p:extLst>
      <p:ext uri="{BB962C8B-B14F-4D97-AF65-F5344CB8AC3E}">
        <p14:creationId xmlns:p14="http://schemas.microsoft.com/office/powerpoint/2010/main" val="387355963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13440704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72793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206380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7018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2622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400300391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355621554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86979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2578507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273673254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Tree>
    <p:extLst>
      <p:ext uri="{BB962C8B-B14F-4D97-AF65-F5344CB8AC3E}">
        <p14:creationId xmlns:p14="http://schemas.microsoft.com/office/powerpoint/2010/main" val="1605929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lgn="ctr">
              <a:defRPr/>
            </a:lvl1pPr>
          </a:lstStyle>
          <a:p>
            <a:fld id="{D0BE6F14-FF48-0F4F-A8AA-2E3F25371E4A}" type="slidenum">
              <a:rPr lang="en-US" smtClean="0">
                <a:solidFill>
                  <a:srgbClr val="000000"/>
                </a:solidFill>
              </a:rPr>
              <a:pPr/>
              <a:t>‹N°›</a:t>
            </a:fld>
            <a:r>
              <a:rPr lang="en-US" dirty="0">
                <a:solidFill>
                  <a:srgbClr val="000000"/>
                </a:solidFill>
              </a:rPr>
              <a:t> </a:t>
            </a:r>
            <a:br>
              <a:rPr lang="en-US" dirty="0">
                <a:solidFill>
                  <a:srgbClr val="000000"/>
                </a:solidFill>
              </a:rPr>
            </a:br>
            <a:r>
              <a:rPr lang="en-US" b="1" dirty="0">
                <a:solidFill>
                  <a:srgbClr val="000000"/>
                </a:solidFill>
              </a:rPr>
              <a:t>IBM Confidential &amp; Subject to Change</a:t>
            </a: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IBM Z / #Month, 2018 / © 2018 IBM Corporation</a:t>
            </a:r>
          </a:p>
        </p:txBody>
      </p:sp>
      <p:sp>
        <p:nvSpPr>
          <p:cNvPr id="5" name="Title 4">
            <a:extLst>
              <a:ext uri="{FF2B5EF4-FFF2-40B4-BE49-F238E27FC236}">
                <a16:creationId xmlns:a16="http://schemas.microsoft.com/office/drawing/2014/main" id="{EED3FBF2-D9D7-0040-A987-206057F4302F}"/>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4885763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dirty="0">
              <a:solidFill>
                <a:srgbClr val="FFFFFF"/>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95879410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Z / Month, 2018 /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1944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Z / Month, 2018 / © 2018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798776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r>
              <a:rPr lang="en-US" dirty="0">
                <a:solidFill>
                  <a:srgbClr val="000000"/>
                </a:solidFill>
              </a:rPr>
              <a:t>IBM Confidential &amp; Subject to Change</a:t>
            </a: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8578523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Z / Month, 2018 / © 2018 IBM Corporation</a:t>
            </a:r>
          </a:p>
        </p:txBody>
      </p:sp>
    </p:spTree>
    <p:extLst>
      <p:ext uri="{BB962C8B-B14F-4D97-AF65-F5344CB8AC3E}">
        <p14:creationId xmlns:p14="http://schemas.microsoft.com/office/powerpoint/2010/main" val="159320493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‹N°›</a:t>
            </a:fld>
            <a:endParaRPr lang="en-US" dirty="0">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solidFill>
                  <a:srgbClr val="FFFFFF"/>
                </a:solidFill>
              </a:rPr>
              <a:t>IBM Z / Month, 2018 / © 2018 IBM Corporation</a:t>
            </a:r>
          </a:p>
        </p:txBody>
      </p:sp>
    </p:spTree>
    <p:extLst>
      <p:ext uri="{BB962C8B-B14F-4D97-AF65-F5344CB8AC3E}">
        <p14:creationId xmlns:p14="http://schemas.microsoft.com/office/powerpoint/2010/main" val="369348810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60146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06062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45727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54320398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38890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2451032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Tree>
    <p:extLst>
      <p:ext uri="{BB962C8B-B14F-4D97-AF65-F5344CB8AC3E}">
        <p14:creationId xmlns:p14="http://schemas.microsoft.com/office/powerpoint/2010/main" val="25673201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75456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34839190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‹N°›</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dirty="0">
                <a:solidFill>
                  <a:srgbClr val="000000"/>
                </a:solidFill>
              </a:rPr>
              <a:t>IBM Z / Month, 2018 / © 2018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51648513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17" name="Rectangle 16"/>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Triangle 31"/>
          <p:cNvSpPr/>
          <p:nvPr userDrawn="1"/>
        </p:nvSpPr>
        <p:spPr>
          <a:xfrm rot="4230722">
            <a:off x="858381" y="-459667"/>
            <a:ext cx="1327130" cy="2267567"/>
          </a:xfrm>
          <a:prstGeom prst="triangle">
            <a:avLst/>
          </a:prstGeom>
          <a:gradFill>
            <a:gsLst>
              <a:gs pos="0">
                <a:srgbClr val="220F42">
                  <a:alpha val="49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Triangle 34"/>
          <p:cNvSpPr/>
          <p:nvPr userDrawn="1"/>
        </p:nvSpPr>
        <p:spPr>
          <a:xfrm rot="5800566">
            <a:off x="932283" y="4423235"/>
            <a:ext cx="1348735" cy="869151"/>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Triangle 35"/>
          <p:cNvSpPr/>
          <p:nvPr userDrawn="1"/>
        </p:nvSpPr>
        <p:spPr>
          <a:xfrm rot="19109739">
            <a:off x="3707574" y="1388459"/>
            <a:ext cx="3396184" cy="1746164"/>
          </a:xfrm>
          <a:prstGeom prst="triangle">
            <a:avLst/>
          </a:prstGeom>
          <a:gradFill>
            <a:gsLst>
              <a:gs pos="0">
                <a:srgbClr val="220F42">
                  <a:alpha val="14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Triangle 36"/>
          <p:cNvSpPr/>
          <p:nvPr userDrawn="1"/>
        </p:nvSpPr>
        <p:spPr>
          <a:xfrm rot="8768304">
            <a:off x="4957794" y="186898"/>
            <a:ext cx="1272713" cy="13779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Triangle 38"/>
          <p:cNvSpPr/>
          <p:nvPr userDrawn="1"/>
        </p:nvSpPr>
        <p:spPr>
          <a:xfrm rot="14145836">
            <a:off x="-660744" y="3740227"/>
            <a:ext cx="1473546" cy="12946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riangle 39"/>
          <p:cNvSpPr/>
          <p:nvPr userDrawn="1"/>
        </p:nvSpPr>
        <p:spPr>
          <a:xfrm rot="11099115">
            <a:off x="1636850" y="618132"/>
            <a:ext cx="1839555" cy="77508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1" name="Picture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1899" y="4650827"/>
            <a:ext cx="635548" cy="285567"/>
          </a:xfrm>
          <a:prstGeom prst="rect">
            <a:avLst/>
          </a:prstGeom>
        </p:spPr>
      </p:pic>
      <p:sp>
        <p:nvSpPr>
          <p:cNvPr id="18" name="Triangle 17"/>
          <p:cNvSpPr/>
          <p:nvPr userDrawn="1"/>
        </p:nvSpPr>
        <p:spPr>
          <a:xfrm rot="1581076">
            <a:off x="6312304" y="2512627"/>
            <a:ext cx="2590250" cy="1497827"/>
          </a:xfrm>
          <a:prstGeom prst="triangle">
            <a:avLst/>
          </a:prstGeom>
          <a:gradFill>
            <a:gsLst>
              <a:gs pos="0">
                <a:srgbClr val="220F42">
                  <a:alpha val="9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Triangle 18"/>
          <p:cNvSpPr/>
          <p:nvPr userDrawn="1"/>
        </p:nvSpPr>
        <p:spPr>
          <a:xfrm rot="17862441">
            <a:off x="7067269" y="120393"/>
            <a:ext cx="2096813" cy="1221828"/>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Triangle 19"/>
          <p:cNvSpPr/>
          <p:nvPr userDrawn="1"/>
        </p:nvSpPr>
        <p:spPr>
          <a:xfrm rot="2830830">
            <a:off x="7038725" y="514974"/>
            <a:ext cx="1074134" cy="981403"/>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Triangle 20"/>
          <p:cNvSpPr/>
          <p:nvPr userDrawn="1"/>
        </p:nvSpPr>
        <p:spPr>
          <a:xfrm rot="17451698">
            <a:off x="5714156" y="3426704"/>
            <a:ext cx="1374117" cy="1373712"/>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5" name="Text Placeholder 74"/>
          <p:cNvSpPr>
            <a:spLocks noGrp="1"/>
          </p:cNvSpPr>
          <p:nvPr>
            <p:ph type="body" sz="quarter" idx="13" hasCustomPrompt="1"/>
          </p:nvPr>
        </p:nvSpPr>
        <p:spPr>
          <a:xfrm>
            <a:off x="395288" y="2131432"/>
            <a:ext cx="6981825" cy="476743"/>
          </a:xfrm>
          <a:prstGeom prst="rect">
            <a:avLst/>
          </a:prstGeom>
        </p:spPr>
        <p:txBody>
          <a:bodyPr>
            <a:noAutofit/>
          </a:bodyPr>
          <a:lstStyle>
            <a:lvl1pPr marL="0" indent="0">
              <a:buFontTx/>
              <a:buNone/>
              <a:defRPr sz="240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your title here</a:t>
            </a:r>
          </a:p>
        </p:txBody>
      </p:sp>
      <p:sp>
        <p:nvSpPr>
          <p:cNvPr id="79" name="Text Placeholder 78"/>
          <p:cNvSpPr>
            <a:spLocks noGrp="1"/>
          </p:cNvSpPr>
          <p:nvPr>
            <p:ph type="body" sz="quarter" idx="14" hasCustomPrompt="1"/>
          </p:nvPr>
        </p:nvSpPr>
        <p:spPr>
          <a:xfrm>
            <a:off x="395288" y="2752725"/>
            <a:ext cx="6981825" cy="471488"/>
          </a:xfrm>
          <a:prstGeom prst="rect">
            <a:avLst/>
          </a:prstGeom>
        </p:spPr>
        <p:txBody>
          <a:bodyPr>
            <a:noAutofit/>
          </a:bodyPr>
          <a:lstStyle>
            <a:lvl1pPr marL="0" indent="0">
              <a:buFontTx/>
              <a:buNone/>
              <a:defRPr sz="1800" baseline="0">
                <a:solidFill>
                  <a:schemeClr val="accent5"/>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subtitle here</a:t>
            </a:r>
          </a:p>
        </p:txBody>
      </p:sp>
    </p:spTree>
    <p:extLst>
      <p:ext uri="{BB962C8B-B14F-4D97-AF65-F5344CB8AC3E}">
        <p14:creationId xmlns:p14="http://schemas.microsoft.com/office/powerpoint/2010/main" val="2337457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Page">
    <p:spTree>
      <p:nvGrpSpPr>
        <p:cNvPr id="1" name=""/>
        <p:cNvGrpSpPr/>
        <p:nvPr/>
      </p:nvGrpSpPr>
      <p:grpSpPr>
        <a:xfrm>
          <a:off x="0" y="0"/>
          <a:ext cx="0" cy="0"/>
          <a:chOff x="0" y="0"/>
          <a:chExt cx="0" cy="0"/>
        </a:xfrm>
      </p:grpSpPr>
      <p:sp>
        <p:nvSpPr>
          <p:cNvPr id="21" name="Rectangle 20"/>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Triangle 17"/>
          <p:cNvSpPr/>
          <p:nvPr userDrawn="1"/>
        </p:nvSpPr>
        <p:spPr>
          <a:xfrm rot="16200000">
            <a:off x="325249" y="3332967"/>
            <a:ext cx="1477278" cy="1596785"/>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riangle 18"/>
          <p:cNvSpPr/>
          <p:nvPr userDrawn="1"/>
        </p:nvSpPr>
        <p:spPr>
          <a:xfrm rot="15130515">
            <a:off x="1517479" y="3607301"/>
            <a:ext cx="1046197" cy="1170976"/>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 Placeholder 19"/>
          <p:cNvSpPr>
            <a:spLocks noGrp="1"/>
          </p:cNvSpPr>
          <p:nvPr>
            <p:ph type="body" sz="quarter" idx="12" hasCustomPrompt="1"/>
          </p:nvPr>
        </p:nvSpPr>
        <p:spPr>
          <a:xfrm>
            <a:off x="1524000" y="1920496"/>
            <a:ext cx="6096000" cy="1302508"/>
          </a:xfrm>
        </p:spPr>
        <p:txBody>
          <a:bodyPr anchor="ct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2500" b="1" baseline="0">
                <a:solidFill>
                  <a:schemeClr val="bg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CLICK TO ADD SECTION TITLE</a:t>
            </a:r>
          </a:p>
        </p:txBody>
      </p:sp>
    </p:spTree>
    <p:extLst>
      <p:ext uri="{BB962C8B-B14F-4D97-AF65-F5344CB8AC3E}">
        <p14:creationId xmlns:p14="http://schemas.microsoft.com/office/powerpoint/2010/main" val="32237801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bullets">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19076" y="1465682"/>
            <a:ext cx="8246498" cy="2689450"/>
          </a:xfrm>
        </p:spPr>
        <p:txBody>
          <a:bodyPr>
            <a:noAutofit/>
          </a:bodyPr>
          <a:lstStyle>
            <a:lvl1pPr marL="96838" indent="-87313">
              <a:lnSpc>
                <a:spcPct val="100000"/>
              </a:lnSpc>
              <a:buClr>
                <a:schemeClr val="accent3"/>
              </a:buClr>
              <a:buFont typeface="Arial" charset="0"/>
              <a:buChar char="•"/>
              <a:tabLst/>
              <a:defRPr sz="1100" b="0" baseline="0">
                <a:solidFill>
                  <a:schemeClr val="tx1"/>
                </a:solidFill>
              </a:defRPr>
            </a:lvl1pPr>
            <a:lvl2pPr marL="223838" indent="-82550">
              <a:buFont typeface=".AppleSystemUIFont" charset="-120"/>
              <a:buChar char="-"/>
              <a:tabLst/>
              <a:defRPr sz="1100">
                <a:solidFill>
                  <a:schemeClr val="tx1"/>
                </a:solidFill>
              </a:defRPr>
            </a:lvl2pPr>
            <a:lvl3pPr marL="365125" indent="-92075">
              <a:buClr>
                <a:schemeClr val="tx1">
                  <a:lumMod val="60000"/>
                  <a:lumOff val="40000"/>
                </a:schemeClr>
              </a:buClr>
              <a:buSzPct val="90000"/>
              <a:buFont typeface="Arial" charset="0"/>
              <a:buChar char="•"/>
              <a:tabLst/>
              <a:defRPr sz="1000" baseline="0">
                <a:solidFill>
                  <a:schemeClr val="tx1">
                    <a:lumMod val="60000"/>
                    <a:lumOff val="40000"/>
                  </a:schemeClr>
                </a:solidFill>
              </a:defRPr>
            </a:lvl3pPr>
            <a:lvl4pPr>
              <a:defRPr sz="900"/>
            </a:lvl4pPr>
            <a:lvl5pPr marL="1339850" indent="31750">
              <a:tabLst/>
              <a:defRPr sz="800"/>
            </a:lvl5pPr>
          </a:lstStyle>
          <a:p>
            <a:pPr lvl="0"/>
            <a:r>
              <a:rPr lang="en-US" dirty="0"/>
              <a:t>Click to add your first point</a:t>
            </a:r>
          </a:p>
          <a:p>
            <a:pPr lvl="0"/>
            <a:r>
              <a:rPr lang="en-US" dirty="0"/>
              <a:t>Second point</a:t>
            </a:r>
          </a:p>
          <a:p>
            <a:pPr lvl="0"/>
            <a:r>
              <a:rPr lang="en-US" dirty="0"/>
              <a:t>Third point</a:t>
            </a:r>
            <a:r>
              <a:rPr lang="is-IS" dirty="0"/>
              <a:t>…</a:t>
            </a:r>
            <a:endParaRPr lang="en-US" dirty="0"/>
          </a:p>
          <a:p>
            <a:pPr lvl="0"/>
            <a:endParaRPr lang="en-US" dirty="0"/>
          </a:p>
        </p:txBody>
      </p:sp>
      <p:sp>
        <p:nvSpPr>
          <p:cNvPr id="8" name="Text Placeholder 12"/>
          <p:cNvSpPr>
            <a:spLocks noGrp="1"/>
          </p:cNvSpPr>
          <p:nvPr>
            <p:ph type="body" sz="quarter" idx="13" hasCustomPrompt="1"/>
          </p:nvPr>
        </p:nvSpPr>
        <p:spPr>
          <a:xfrm>
            <a:off x="219075" y="1128108"/>
            <a:ext cx="8246499" cy="337574"/>
          </a:xfrm>
          <a:prstGeom prst="rect">
            <a:avLst/>
          </a:prstGeom>
        </p:spPr>
        <p:txBody>
          <a:bodyPr anchor="ctr">
            <a:noAutofit/>
          </a:bodyPr>
          <a:lstStyle>
            <a:lvl1pPr marL="0" indent="0">
              <a:buFontTx/>
              <a:buNone/>
              <a:defRPr sz="1200" b="1" baseline="0">
                <a:solidFill>
                  <a:schemeClr val="accent3"/>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content</a:t>
            </a:r>
          </a:p>
        </p:txBody>
      </p:sp>
      <p:sp>
        <p:nvSpPr>
          <p:cNvPr id="9" name="Rectangle 8"/>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
        <p:nvSpPr>
          <p:cNvPr id="13" name="Triangle 12"/>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Triangle 16"/>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872502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3" name="Text Placeholder 2"/>
          <p:cNvSpPr>
            <a:spLocks noGrp="1"/>
          </p:cNvSpPr>
          <p:nvPr>
            <p:ph type="body" sz="quarter" idx="12" hasCustomPrompt="1"/>
          </p:nvPr>
        </p:nvSpPr>
        <p:spPr>
          <a:xfrm>
            <a:off x="219075" y="1128108"/>
            <a:ext cx="8280491" cy="3609355"/>
          </a:xfrm>
        </p:spPr>
        <p:txBody>
          <a:bodyPr>
            <a:noAutofit/>
          </a:bodyPr>
          <a:lstStyle>
            <a:lvl1pPr marL="96838" indent="-87313">
              <a:lnSpc>
                <a:spcPct val="100000"/>
              </a:lnSpc>
              <a:buClr>
                <a:schemeClr val="accent3"/>
              </a:buClr>
              <a:buFont typeface="Arial" charset="0"/>
              <a:buChar char="•"/>
              <a:tabLst/>
              <a:defRPr sz="1200" b="1" baseline="0">
                <a:solidFill>
                  <a:schemeClr val="accent3"/>
                </a:solidFill>
              </a:defRPr>
            </a:lvl1pPr>
            <a:lvl2pPr marL="223838" indent="-82550">
              <a:buFont typeface=".AppleSystemUIFont" charset="-120"/>
              <a:buChar char="-"/>
              <a:tabLst/>
              <a:defRPr sz="1100" baseline="0">
                <a:solidFill>
                  <a:schemeClr val="tx1"/>
                </a:solidFill>
              </a:defRPr>
            </a:lvl2pPr>
            <a:lvl3pPr marL="365125" indent="-92075">
              <a:buClr>
                <a:schemeClr val="tx1">
                  <a:lumMod val="60000"/>
                  <a:lumOff val="40000"/>
                </a:schemeClr>
              </a:buClr>
              <a:buSzPct val="90000"/>
              <a:buFont typeface="Arial" charset="0"/>
              <a:buChar char="•"/>
              <a:tabLst/>
              <a:defRPr sz="1000" baseline="0">
                <a:solidFill>
                  <a:schemeClr val="tx1">
                    <a:lumMod val="60000"/>
                    <a:lumOff val="40000"/>
                  </a:schemeClr>
                </a:solidFill>
              </a:defRPr>
            </a:lvl3pPr>
            <a:lvl4pPr>
              <a:defRPr sz="900"/>
            </a:lvl4pPr>
            <a:lvl5pPr marL="1339850" indent="31750">
              <a:tabLst/>
              <a:defRPr sz="800"/>
            </a:lvl5pPr>
          </a:lstStyle>
          <a:p>
            <a:pPr lvl="0"/>
            <a:r>
              <a:rPr lang="en-US" dirty="0"/>
              <a:t>Click to add your first point here</a:t>
            </a:r>
          </a:p>
          <a:p>
            <a:pPr lvl="1"/>
            <a:r>
              <a:rPr lang="en-US" dirty="0"/>
              <a:t>Second level content here</a:t>
            </a:r>
          </a:p>
          <a:p>
            <a:pPr lvl="2"/>
            <a:r>
              <a:rPr lang="en-US" dirty="0"/>
              <a:t>Third level content here</a:t>
            </a:r>
          </a:p>
          <a:p>
            <a:pPr lvl="2"/>
            <a:r>
              <a:rPr lang="en-US" dirty="0"/>
              <a:t>Third level content here</a:t>
            </a:r>
            <a:br>
              <a:rPr lang="en-US" dirty="0"/>
            </a:br>
            <a:endParaRPr lang="en-US" dirty="0"/>
          </a:p>
          <a:p>
            <a:pPr lvl="1"/>
            <a:r>
              <a:rPr lang="en-US" dirty="0"/>
              <a:t>Second level content here</a:t>
            </a:r>
          </a:p>
          <a:p>
            <a:pPr lvl="2"/>
            <a:r>
              <a:rPr lang="en-US" dirty="0"/>
              <a:t>Third level content here</a:t>
            </a:r>
          </a:p>
          <a:p>
            <a:pPr lvl="2"/>
            <a:r>
              <a:rPr lang="en-US" dirty="0"/>
              <a:t>Third level content here</a:t>
            </a:r>
          </a:p>
          <a:p>
            <a:pPr lvl="2"/>
            <a:endParaRPr lang="en-US" dirty="0"/>
          </a:p>
          <a:p>
            <a:pPr lvl="0"/>
            <a:r>
              <a:rPr lang="en-US" dirty="0"/>
              <a:t>Click to add your first point here</a:t>
            </a:r>
          </a:p>
          <a:p>
            <a:pPr lvl="1"/>
            <a:r>
              <a:rPr lang="en-US" dirty="0"/>
              <a:t>Second level content here</a:t>
            </a:r>
          </a:p>
          <a:p>
            <a:pPr lvl="2"/>
            <a:r>
              <a:rPr lang="en-US" dirty="0"/>
              <a:t>Third level content here</a:t>
            </a:r>
          </a:p>
          <a:p>
            <a:pPr lvl="2"/>
            <a:r>
              <a:rPr lang="en-US" dirty="0"/>
              <a:t>Third level content here</a:t>
            </a:r>
            <a:br>
              <a:rPr lang="en-US" dirty="0"/>
            </a:br>
            <a:endParaRPr lang="en-US" dirty="0"/>
          </a:p>
        </p:txBody>
      </p:sp>
      <p:sp>
        <p:nvSpPr>
          <p:cNvPr id="8" name="Rectangle 7"/>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1" name="Triangle 10"/>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Triangle 12"/>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287157717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1 speaker)">
    <p:spTree>
      <p:nvGrpSpPr>
        <p:cNvPr id="1" name=""/>
        <p:cNvGrpSpPr/>
        <p:nvPr/>
      </p:nvGrpSpPr>
      <p:grpSpPr>
        <a:xfrm>
          <a:off x="0" y="0"/>
          <a:ext cx="0" cy="0"/>
          <a:chOff x="0" y="0"/>
          <a:chExt cx="0" cy="0"/>
        </a:xfrm>
      </p:grpSpPr>
      <p:sp>
        <p:nvSpPr>
          <p:cNvPr id="13" name="Rectangle 12"/>
          <p:cNvSpPr/>
          <p:nvPr userDrawn="1"/>
        </p:nvSpPr>
        <p:spPr>
          <a:xfrm>
            <a:off x="3774656" y="1725108"/>
            <a:ext cx="1594689" cy="159932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714686" y="1664966"/>
            <a:ext cx="1714628" cy="1719608"/>
          </a:xfrm>
          <a:prstGeom prst="rect">
            <a:avLst/>
          </a:prstGeom>
          <a:noFill/>
          <a:ln w="10160">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userDrawn="1"/>
        </p:nvSpPr>
        <p:spPr>
          <a:xfrm>
            <a:off x="3774656" y="2418243"/>
            <a:ext cx="1594689" cy="246221"/>
          </a:xfrm>
          <a:prstGeom prst="rect">
            <a:avLst/>
          </a:prstGeom>
          <a:noFill/>
        </p:spPr>
        <p:txBody>
          <a:bodyPr wrap="square" rtlCol="0">
            <a:spAutoFit/>
          </a:bodyPr>
          <a:lstStyle/>
          <a:p>
            <a:pPr algn="ctr"/>
            <a:r>
              <a:rPr lang="en-US" sz="1000" dirty="0">
                <a:solidFill>
                  <a:srgbClr val="762772"/>
                </a:solidFill>
                <a:latin typeface="Arial" charset="0"/>
                <a:ea typeface="Arial" charset="0"/>
                <a:cs typeface="Arial" charset="0"/>
              </a:rPr>
              <a:t>Add picture here</a:t>
            </a:r>
          </a:p>
        </p:txBody>
      </p:sp>
      <p:sp>
        <p:nvSpPr>
          <p:cNvPr id="20" name="Text Placeholder 19"/>
          <p:cNvSpPr>
            <a:spLocks noGrp="1"/>
          </p:cNvSpPr>
          <p:nvPr>
            <p:ph type="body" sz="quarter" idx="11" hasCustomPrompt="1"/>
          </p:nvPr>
        </p:nvSpPr>
        <p:spPr>
          <a:xfrm>
            <a:off x="3297115" y="3540263"/>
            <a:ext cx="2549770" cy="240429"/>
          </a:xfrm>
        </p:spPr>
        <p:txBody>
          <a:bodyPr>
            <a:noAutofit/>
          </a:bodyPr>
          <a:lstStyle>
            <a:lvl1pPr algn="ctr">
              <a:defRPr sz="1100" b="1">
                <a:solidFill>
                  <a:schemeClr val="accent3"/>
                </a:solidFill>
                <a:latin typeface="Arial" charset="0"/>
                <a:ea typeface="Arial" charset="0"/>
                <a:cs typeface="Arial" charset="0"/>
              </a:defRPr>
            </a:lvl1pPr>
          </a:lstStyle>
          <a:p>
            <a:pPr lvl="0"/>
            <a:r>
              <a:rPr lang="en-US" dirty="0"/>
              <a:t>Add Subject Title here</a:t>
            </a:r>
          </a:p>
        </p:txBody>
      </p:sp>
      <p:sp>
        <p:nvSpPr>
          <p:cNvPr id="21" name="Text Placeholder 19"/>
          <p:cNvSpPr>
            <a:spLocks noGrp="1"/>
          </p:cNvSpPr>
          <p:nvPr>
            <p:ph type="body" sz="quarter" idx="12" hasCustomPrompt="1"/>
          </p:nvPr>
        </p:nvSpPr>
        <p:spPr>
          <a:xfrm>
            <a:off x="3297115" y="3768346"/>
            <a:ext cx="2549770" cy="240429"/>
          </a:xfrm>
        </p:spPr>
        <p:txBody>
          <a:bodyPr>
            <a:normAutofit/>
          </a:bodyPr>
          <a:lstStyle>
            <a:lvl1pPr algn="ctr">
              <a:defRPr sz="900" b="0" baseline="0">
                <a:solidFill>
                  <a:schemeClr val="accent5"/>
                </a:solidFill>
                <a:latin typeface="Arial" charset="0"/>
                <a:ea typeface="Arial" charset="0"/>
                <a:cs typeface="Arial" charset="0"/>
              </a:defRPr>
            </a:lvl1pPr>
          </a:lstStyle>
          <a:p>
            <a:pPr lvl="0"/>
            <a:r>
              <a:rPr lang="en-US" dirty="0"/>
              <a:t>Add Speaker’s Name here</a:t>
            </a:r>
          </a:p>
        </p:txBody>
      </p:sp>
      <p:sp>
        <p:nvSpPr>
          <p:cNvPr id="12" name="Rectangle 11"/>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Triangle 23"/>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Triangle 24"/>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27468241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3 speakers)">
    <p:spTree>
      <p:nvGrpSpPr>
        <p:cNvPr id="1" name=""/>
        <p:cNvGrpSpPr/>
        <p:nvPr/>
      </p:nvGrpSpPr>
      <p:grpSpPr>
        <a:xfrm>
          <a:off x="0" y="0"/>
          <a:ext cx="0" cy="0"/>
          <a:chOff x="0" y="0"/>
          <a:chExt cx="0" cy="0"/>
        </a:xfrm>
      </p:grpSpPr>
      <p:sp>
        <p:nvSpPr>
          <p:cNvPr id="17" name="Text Placeholder 19"/>
          <p:cNvSpPr>
            <a:spLocks noGrp="1"/>
          </p:cNvSpPr>
          <p:nvPr>
            <p:ph type="body" sz="quarter" idx="11" hasCustomPrompt="1"/>
          </p:nvPr>
        </p:nvSpPr>
        <p:spPr>
          <a:xfrm>
            <a:off x="3209194" y="3213931"/>
            <a:ext cx="2549770" cy="240429"/>
          </a:xfrm>
        </p:spPr>
        <p:txBody>
          <a:bodyPr>
            <a:noAutofit/>
          </a:bodyPr>
          <a:lstStyle>
            <a:lvl1pPr algn="ctr">
              <a:defRPr sz="1100" b="1">
                <a:solidFill>
                  <a:schemeClr val="accent3"/>
                </a:solidFill>
                <a:latin typeface="Arial" charset="0"/>
                <a:ea typeface="Arial" charset="0"/>
                <a:cs typeface="Arial" charset="0"/>
              </a:defRPr>
            </a:lvl1pPr>
          </a:lstStyle>
          <a:p>
            <a:pPr lvl="0"/>
            <a:r>
              <a:rPr lang="en-US" dirty="0"/>
              <a:t>Add Subject Title here</a:t>
            </a:r>
          </a:p>
        </p:txBody>
      </p:sp>
      <p:sp>
        <p:nvSpPr>
          <p:cNvPr id="18" name="Text Placeholder 19"/>
          <p:cNvSpPr>
            <a:spLocks noGrp="1"/>
          </p:cNvSpPr>
          <p:nvPr>
            <p:ph type="body" sz="quarter" idx="12" hasCustomPrompt="1"/>
          </p:nvPr>
        </p:nvSpPr>
        <p:spPr>
          <a:xfrm>
            <a:off x="3209194" y="3459598"/>
            <a:ext cx="2549770" cy="240429"/>
          </a:xfrm>
        </p:spPr>
        <p:txBody>
          <a:bodyPr>
            <a:noAutofit/>
          </a:bodyPr>
          <a:lstStyle>
            <a:lvl1pPr algn="ctr">
              <a:defRPr sz="900" b="0" baseline="0">
                <a:solidFill>
                  <a:schemeClr val="accent5"/>
                </a:solidFill>
                <a:latin typeface="Arial" charset="0"/>
                <a:ea typeface="Arial" charset="0"/>
                <a:cs typeface="Arial" charset="0"/>
              </a:defRPr>
            </a:lvl1pPr>
          </a:lstStyle>
          <a:p>
            <a:pPr lvl="0"/>
            <a:r>
              <a:rPr lang="en-US" dirty="0"/>
              <a:t>Add Speaker’s Name here</a:t>
            </a:r>
          </a:p>
        </p:txBody>
      </p:sp>
      <p:sp>
        <p:nvSpPr>
          <p:cNvPr id="19" name="Rectangle 18"/>
          <p:cNvSpPr/>
          <p:nvPr userDrawn="1"/>
        </p:nvSpPr>
        <p:spPr>
          <a:xfrm>
            <a:off x="1563912" y="2045485"/>
            <a:ext cx="967860" cy="9678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1512742" y="1998678"/>
            <a:ext cx="1061474" cy="1061474"/>
          </a:xfrm>
          <a:prstGeom prst="rect">
            <a:avLst/>
          </a:prstGeom>
          <a:noFill/>
          <a:ln w="10160">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4019245" y="2045485"/>
            <a:ext cx="967860" cy="9678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968075" y="1998678"/>
            <a:ext cx="1061474" cy="1061474"/>
          </a:xfrm>
          <a:prstGeom prst="rect">
            <a:avLst/>
          </a:prstGeom>
          <a:noFill/>
          <a:ln w="10160">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474578" y="2045485"/>
            <a:ext cx="967860" cy="96786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6423408" y="1998678"/>
            <a:ext cx="1061474" cy="1061474"/>
          </a:xfrm>
          <a:prstGeom prst="rect">
            <a:avLst/>
          </a:prstGeom>
          <a:noFill/>
          <a:ln w="10160">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userDrawn="1"/>
        </p:nvSpPr>
        <p:spPr>
          <a:xfrm>
            <a:off x="1563912" y="2366286"/>
            <a:ext cx="967860" cy="400110"/>
          </a:xfrm>
          <a:prstGeom prst="rect">
            <a:avLst/>
          </a:prstGeom>
          <a:noFill/>
        </p:spPr>
        <p:txBody>
          <a:bodyPr wrap="square" rtlCol="0">
            <a:spAutoFit/>
          </a:bodyPr>
          <a:lstStyle/>
          <a:p>
            <a:pPr algn="ctr"/>
            <a:r>
              <a:rPr lang="en-US" sz="1000" dirty="0">
                <a:solidFill>
                  <a:srgbClr val="762772"/>
                </a:solidFill>
                <a:latin typeface="Arial" charset="0"/>
                <a:ea typeface="Arial" charset="0"/>
                <a:cs typeface="Arial" charset="0"/>
              </a:rPr>
              <a:t>Add picture here</a:t>
            </a:r>
          </a:p>
        </p:txBody>
      </p:sp>
      <p:sp>
        <p:nvSpPr>
          <p:cNvPr id="26" name="TextBox 25"/>
          <p:cNvSpPr txBox="1"/>
          <p:nvPr userDrawn="1"/>
        </p:nvSpPr>
        <p:spPr>
          <a:xfrm>
            <a:off x="4019245" y="2366286"/>
            <a:ext cx="967860" cy="400110"/>
          </a:xfrm>
          <a:prstGeom prst="rect">
            <a:avLst/>
          </a:prstGeom>
          <a:noFill/>
        </p:spPr>
        <p:txBody>
          <a:bodyPr wrap="square" rtlCol="0">
            <a:spAutoFit/>
          </a:bodyPr>
          <a:lstStyle/>
          <a:p>
            <a:pPr algn="ctr"/>
            <a:r>
              <a:rPr lang="en-US" sz="1000" dirty="0">
                <a:solidFill>
                  <a:srgbClr val="762772"/>
                </a:solidFill>
                <a:latin typeface="Arial" charset="0"/>
                <a:ea typeface="Arial" charset="0"/>
                <a:cs typeface="Arial" charset="0"/>
              </a:rPr>
              <a:t>Add picture here</a:t>
            </a:r>
          </a:p>
        </p:txBody>
      </p:sp>
      <p:sp>
        <p:nvSpPr>
          <p:cNvPr id="27" name="TextBox 26"/>
          <p:cNvSpPr txBox="1"/>
          <p:nvPr userDrawn="1"/>
        </p:nvSpPr>
        <p:spPr>
          <a:xfrm>
            <a:off x="6471074" y="2377359"/>
            <a:ext cx="967860" cy="400110"/>
          </a:xfrm>
          <a:prstGeom prst="rect">
            <a:avLst/>
          </a:prstGeom>
          <a:noFill/>
        </p:spPr>
        <p:txBody>
          <a:bodyPr wrap="square" rtlCol="0">
            <a:spAutoFit/>
          </a:bodyPr>
          <a:lstStyle/>
          <a:p>
            <a:pPr algn="ctr"/>
            <a:r>
              <a:rPr lang="en-US" sz="1000" dirty="0">
                <a:solidFill>
                  <a:srgbClr val="762772"/>
                </a:solidFill>
                <a:latin typeface="Arial" charset="0"/>
                <a:ea typeface="Arial" charset="0"/>
                <a:cs typeface="Arial" charset="0"/>
              </a:rPr>
              <a:t>Add picture here</a:t>
            </a:r>
          </a:p>
        </p:txBody>
      </p:sp>
      <p:sp>
        <p:nvSpPr>
          <p:cNvPr id="28" name="Text Placeholder 19"/>
          <p:cNvSpPr>
            <a:spLocks noGrp="1"/>
          </p:cNvSpPr>
          <p:nvPr>
            <p:ph type="body" sz="quarter" idx="13" hasCustomPrompt="1"/>
          </p:nvPr>
        </p:nvSpPr>
        <p:spPr>
          <a:xfrm>
            <a:off x="5658928" y="3213931"/>
            <a:ext cx="2549770" cy="240429"/>
          </a:xfrm>
        </p:spPr>
        <p:txBody>
          <a:bodyPr>
            <a:noAutofit/>
          </a:bodyPr>
          <a:lstStyle>
            <a:lvl1pPr algn="ctr">
              <a:defRPr sz="1100" b="1">
                <a:solidFill>
                  <a:schemeClr val="accent3"/>
                </a:solidFill>
                <a:latin typeface="Arial" charset="0"/>
                <a:ea typeface="Arial" charset="0"/>
                <a:cs typeface="Arial" charset="0"/>
              </a:defRPr>
            </a:lvl1pPr>
          </a:lstStyle>
          <a:p>
            <a:pPr lvl="0"/>
            <a:r>
              <a:rPr lang="en-US" dirty="0"/>
              <a:t>Add Subject Title here</a:t>
            </a:r>
          </a:p>
        </p:txBody>
      </p:sp>
      <p:sp>
        <p:nvSpPr>
          <p:cNvPr id="29" name="Text Placeholder 19"/>
          <p:cNvSpPr>
            <a:spLocks noGrp="1"/>
          </p:cNvSpPr>
          <p:nvPr>
            <p:ph type="body" sz="quarter" idx="14" hasCustomPrompt="1"/>
          </p:nvPr>
        </p:nvSpPr>
        <p:spPr>
          <a:xfrm>
            <a:off x="5658928" y="3459598"/>
            <a:ext cx="2549770" cy="240429"/>
          </a:xfrm>
        </p:spPr>
        <p:txBody>
          <a:bodyPr>
            <a:noAutofit/>
          </a:bodyPr>
          <a:lstStyle>
            <a:lvl1pPr algn="ctr">
              <a:defRPr sz="900" b="0" baseline="0">
                <a:solidFill>
                  <a:schemeClr val="accent5"/>
                </a:solidFill>
                <a:latin typeface="Arial" charset="0"/>
                <a:ea typeface="Arial" charset="0"/>
                <a:cs typeface="Arial" charset="0"/>
              </a:defRPr>
            </a:lvl1pPr>
          </a:lstStyle>
          <a:p>
            <a:pPr lvl="0"/>
            <a:r>
              <a:rPr lang="en-US" dirty="0"/>
              <a:t>Add Speaker’s Name here</a:t>
            </a:r>
          </a:p>
        </p:txBody>
      </p:sp>
      <p:sp>
        <p:nvSpPr>
          <p:cNvPr id="30" name="Text Placeholder 19"/>
          <p:cNvSpPr>
            <a:spLocks noGrp="1"/>
          </p:cNvSpPr>
          <p:nvPr>
            <p:ph type="body" sz="quarter" idx="15" hasCustomPrompt="1"/>
          </p:nvPr>
        </p:nvSpPr>
        <p:spPr>
          <a:xfrm>
            <a:off x="752820" y="3213931"/>
            <a:ext cx="2549770" cy="240429"/>
          </a:xfrm>
        </p:spPr>
        <p:txBody>
          <a:bodyPr>
            <a:noAutofit/>
          </a:bodyPr>
          <a:lstStyle>
            <a:lvl1pPr algn="ctr">
              <a:defRPr sz="1100" b="1">
                <a:solidFill>
                  <a:schemeClr val="accent3"/>
                </a:solidFill>
                <a:latin typeface="Arial" charset="0"/>
                <a:ea typeface="Arial" charset="0"/>
                <a:cs typeface="Arial" charset="0"/>
              </a:defRPr>
            </a:lvl1pPr>
          </a:lstStyle>
          <a:p>
            <a:pPr lvl="0"/>
            <a:r>
              <a:rPr lang="en-US" dirty="0"/>
              <a:t>Add Subject Title here</a:t>
            </a:r>
          </a:p>
        </p:txBody>
      </p:sp>
      <p:sp>
        <p:nvSpPr>
          <p:cNvPr id="31" name="Text Placeholder 19"/>
          <p:cNvSpPr>
            <a:spLocks noGrp="1"/>
          </p:cNvSpPr>
          <p:nvPr>
            <p:ph type="body" sz="quarter" idx="16" hasCustomPrompt="1"/>
          </p:nvPr>
        </p:nvSpPr>
        <p:spPr>
          <a:xfrm>
            <a:off x="752820" y="3459598"/>
            <a:ext cx="2549770" cy="240429"/>
          </a:xfrm>
        </p:spPr>
        <p:txBody>
          <a:bodyPr>
            <a:noAutofit/>
          </a:bodyPr>
          <a:lstStyle>
            <a:lvl1pPr algn="ctr">
              <a:defRPr sz="900" b="0" baseline="0">
                <a:solidFill>
                  <a:schemeClr val="accent5"/>
                </a:solidFill>
                <a:latin typeface="Arial" charset="0"/>
                <a:ea typeface="Arial" charset="0"/>
                <a:cs typeface="Arial" charset="0"/>
              </a:defRPr>
            </a:lvl1pPr>
          </a:lstStyle>
          <a:p>
            <a:pPr lvl="0"/>
            <a:r>
              <a:rPr lang="en-US" dirty="0"/>
              <a:t>Add Speaker’s Name here</a:t>
            </a:r>
          </a:p>
        </p:txBody>
      </p:sp>
      <p:sp>
        <p:nvSpPr>
          <p:cNvPr id="33" name="Rectangle 32"/>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riangle 39"/>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 name="Triangle 40"/>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23197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DevOps for Enterprise Systems/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‹N°›</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9" name="Text Placeholder 12"/>
          <p:cNvSpPr>
            <a:spLocks noGrp="1"/>
          </p:cNvSpPr>
          <p:nvPr>
            <p:ph type="body" sz="quarter" idx="10" hasCustomPrompt="1"/>
          </p:nvPr>
        </p:nvSpPr>
        <p:spPr>
          <a:xfrm>
            <a:off x="219075" y="1128108"/>
            <a:ext cx="7421761" cy="337574"/>
          </a:xfrm>
          <a:prstGeom prst="rect">
            <a:avLst/>
          </a:prstGeom>
        </p:spPr>
        <p:txBody>
          <a:bodyPr anchor="ctr">
            <a:noAutofit/>
          </a:bodyPr>
          <a:lstStyle>
            <a:lvl1pPr marL="0" indent="0">
              <a:buFontTx/>
              <a:buNone/>
              <a:defRPr sz="1200" b="1" baseline="0">
                <a:solidFill>
                  <a:schemeClr val="accent3"/>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content here</a:t>
            </a:r>
          </a:p>
        </p:txBody>
      </p:sp>
      <p:sp>
        <p:nvSpPr>
          <p:cNvPr id="17" name="Text Placeholder 16"/>
          <p:cNvSpPr>
            <a:spLocks noGrp="1"/>
          </p:cNvSpPr>
          <p:nvPr>
            <p:ph type="body" sz="quarter" idx="11" hasCustomPrompt="1"/>
          </p:nvPr>
        </p:nvSpPr>
        <p:spPr>
          <a:xfrm>
            <a:off x="653930" y="2840003"/>
            <a:ext cx="1804987" cy="225815"/>
          </a:xfrm>
        </p:spPr>
        <p:txBody>
          <a:bodyPr>
            <a:noAutofit/>
          </a:bodyPr>
          <a:lstStyle>
            <a:lvl1pPr algn="ctr">
              <a:defRPr sz="1100" b="1" baseline="0">
                <a:solidFill>
                  <a:schemeClr val="tx1"/>
                </a:solidFill>
                <a:latin typeface="Arial" charset="0"/>
                <a:ea typeface="Arial" charset="0"/>
                <a:cs typeface="Arial" charset="0"/>
              </a:defRPr>
            </a:lvl1pPr>
          </a:lstStyle>
          <a:p>
            <a:pPr lvl="0"/>
            <a:r>
              <a:rPr lang="en-US" dirty="0"/>
              <a:t>Lorem ipsum:</a:t>
            </a:r>
          </a:p>
        </p:txBody>
      </p:sp>
      <p:sp>
        <p:nvSpPr>
          <p:cNvPr id="21" name="Text Placeholder 16"/>
          <p:cNvSpPr>
            <a:spLocks noGrp="1"/>
          </p:cNvSpPr>
          <p:nvPr>
            <p:ph type="body" sz="quarter" idx="13" hasCustomPrompt="1"/>
          </p:nvPr>
        </p:nvSpPr>
        <p:spPr>
          <a:xfrm>
            <a:off x="3696136" y="2840003"/>
            <a:ext cx="1804987" cy="225815"/>
          </a:xfrm>
        </p:spPr>
        <p:txBody>
          <a:bodyPr>
            <a:noAutofit/>
          </a:bodyPr>
          <a:lstStyle>
            <a:lvl1pPr algn="ctr">
              <a:defRPr sz="1100" b="1" baseline="0">
                <a:solidFill>
                  <a:schemeClr val="tx1"/>
                </a:solidFill>
                <a:latin typeface="Arial" charset="0"/>
                <a:ea typeface="Arial" charset="0"/>
                <a:cs typeface="Arial" charset="0"/>
              </a:defRPr>
            </a:lvl1pPr>
          </a:lstStyle>
          <a:p>
            <a:pPr lvl="0"/>
            <a:r>
              <a:rPr lang="en-US" dirty="0"/>
              <a:t>Lorem ipsum:</a:t>
            </a:r>
          </a:p>
        </p:txBody>
      </p:sp>
      <p:sp>
        <p:nvSpPr>
          <p:cNvPr id="23" name="Text Placeholder 16"/>
          <p:cNvSpPr>
            <a:spLocks noGrp="1"/>
          </p:cNvSpPr>
          <p:nvPr>
            <p:ph type="body" sz="quarter" idx="15" hasCustomPrompt="1"/>
          </p:nvPr>
        </p:nvSpPr>
        <p:spPr>
          <a:xfrm>
            <a:off x="6738342" y="2840003"/>
            <a:ext cx="1804987" cy="225815"/>
          </a:xfrm>
        </p:spPr>
        <p:txBody>
          <a:bodyPr>
            <a:noAutofit/>
          </a:bodyPr>
          <a:lstStyle>
            <a:lvl1pPr algn="ctr">
              <a:defRPr sz="1100" b="1" baseline="0">
                <a:solidFill>
                  <a:schemeClr val="tx1"/>
                </a:solidFill>
                <a:latin typeface="Arial" charset="0"/>
                <a:ea typeface="Arial" charset="0"/>
                <a:cs typeface="Arial" charset="0"/>
              </a:defRPr>
            </a:lvl1pPr>
          </a:lstStyle>
          <a:p>
            <a:pPr lvl="0"/>
            <a:r>
              <a:rPr lang="en-US" dirty="0"/>
              <a:t>Lorem ipsum:</a:t>
            </a:r>
          </a:p>
        </p:txBody>
      </p:sp>
      <p:sp>
        <p:nvSpPr>
          <p:cNvPr id="19" name="Text Placeholder 16"/>
          <p:cNvSpPr>
            <a:spLocks noGrp="1"/>
          </p:cNvSpPr>
          <p:nvPr>
            <p:ph type="body" sz="quarter" idx="19" hasCustomPrompt="1"/>
          </p:nvPr>
        </p:nvSpPr>
        <p:spPr>
          <a:xfrm>
            <a:off x="359815" y="3118573"/>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20" name="Text Placeholder 16"/>
          <p:cNvSpPr>
            <a:spLocks noGrp="1"/>
          </p:cNvSpPr>
          <p:nvPr>
            <p:ph type="body" sz="quarter" idx="20" hasCustomPrompt="1"/>
          </p:nvPr>
        </p:nvSpPr>
        <p:spPr>
          <a:xfrm>
            <a:off x="3402020" y="3118573"/>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28" name="Text Placeholder 16"/>
          <p:cNvSpPr>
            <a:spLocks noGrp="1"/>
          </p:cNvSpPr>
          <p:nvPr>
            <p:ph type="body" sz="quarter" idx="21" hasCustomPrompt="1"/>
          </p:nvPr>
        </p:nvSpPr>
        <p:spPr>
          <a:xfrm>
            <a:off x="6444226" y="3118573"/>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3" name="Picture Placeholder 2"/>
          <p:cNvSpPr>
            <a:spLocks noGrp="1"/>
          </p:cNvSpPr>
          <p:nvPr>
            <p:ph type="pic" sz="quarter" idx="22" hasCustomPrompt="1"/>
          </p:nvPr>
        </p:nvSpPr>
        <p:spPr>
          <a:xfrm>
            <a:off x="1230985" y="2068975"/>
            <a:ext cx="650875" cy="630184"/>
          </a:xfrm>
        </p:spPr>
        <p:txBody>
          <a:bodyPr anchor="ctr">
            <a:normAutofit/>
          </a:bodyPr>
          <a:lstStyle>
            <a:lvl1pPr algn="ctr">
              <a:defRPr sz="900"/>
            </a:lvl1pPr>
          </a:lstStyle>
          <a:p>
            <a:r>
              <a:rPr lang="en-US" dirty="0"/>
              <a:t>Paste your icon here</a:t>
            </a:r>
          </a:p>
        </p:txBody>
      </p:sp>
      <p:sp>
        <p:nvSpPr>
          <p:cNvPr id="22" name="Picture Placeholder 2"/>
          <p:cNvSpPr>
            <a:spLocks noGrp="1"/>
          </p:cNvSpPr>
          <p:nvPr>
            <p:ph type="pic" sz="quarter" idx="23" hasCustomPrompt="1"/>
          </p:nvPr>
        </p:nvSpPr>
        <p:spPr>
          <a:xfrm>
            <a:off x="4273191" y="2068975"/>
            <a:ext cx="650875" cy="630184"/>
          </a:xfrm>
        </p:spPr>
        <p:txBody>
          <a:bodyPr anchor="ctr">
            <a:normAutofit/>
          </a:bodyPr>
          <a:lstStyle>
            <a:lvl1pPr algn="ctr">
              <a:defRPr sz="900"/>
            </a:lvl1pPr>
          </a:lstStyle>
          <a:p>
            <a:r>
              <a:rPr lang="en-US" dirty="0"/>
              <a:t>Paste your icon here</a:t>
            </a:r>
          </a:p>
        </p:txBody>
      </p:sp>
      <p:sp>
        <p:nvSpPr>
          <p:cNvPr id="24" name="Picture Placeholder 2"/>
          <p:cNvSpPr>
            <a:spLocks noGrp="1"/>
          </p:cNvSpPr>
          <p:nvPr>
            <p:ph type="pic" sz="quarter" idx="24" hasCustomPrompt="1"/>
          </p:nvPr>
        </p:nvSpPr>
        <p:spPr>
          <a:xfrm>
            <a:off x="7315397" y="2068975"/>
            <a:ext cx="650875" cy="630184"/>
          </a:xfrm>
        </p:spPr>
        <p:txBody>
          <a:bodyPr anchor="ctr">
            <a:normAutofit/>
          </a:bodyPr>
          <a:lstStyle>
            <a:lvl1pPr algn="ctr">
              <a:defRPr sz="900"/>
            </a:lvl1pPr>
          </a:lstStyle>
          <a:p>
            <a:r>
              <a:rPr lang="en-US" dirty="0"/>
              <a:t>Paste your icon here</a:t>
            </a:r>
          </a:p>
        </p:txBody>
      </p:sp>
      <p:sp>
        <p:nvSpPr>
          <p:cNvPr id="34" name="Rectangle 33"/>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Triangle 36"/>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riangle 37"/>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 Placeholder 12"/>
          <p:cNvSpPr>
            <a:spLocks noGrp="1"/>
          </p:cNvSpPr>
          <p:nvPr>
            <p:ph type="body" sz="quarter" idx="25"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324830795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7" name="Oval 16"/>
          <p:cNvSpPr/>
          <p:nvPr userDrawn="1"/>
        </p:nvSpPr>
        <p:spPr>
          <a:xfrm>
            <a:off x="7360416" y="2195045"/>
            <a:ext cx="560840" cy="560840"/>
          </a:xfrm>
          <a:prstGeom prst="ellipse">
            <a:avLst/>
          </a:prstGeom>
          <a:gradFill>
            <a:gsLst>
              <a:gs pos="0">
                <a:srgbClr val="220F42"/>
              </a:gs>
              <a:gs pos="100000">
                <a:srgbClr val="A7228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Oval 17"/>
          <p:cNvSpPr/>
          <p:nvPr userDrawn="1"/>
        </p:nvSpPr>
        <p:spPr>
          <a:xfrm>
            <a:off x="1268531" y="2195045"/>
            <a:ext cx="560840" cy="560840"/>
          </a:xfrm>
          <a:prstGeom prst="ellipse">
            <a:avLst/>
          </a:prstGeom>
          <a:gradFill>
            <a:gsLst>
              <a:gs pos="0">
                <a:srgbClr val="220F42"/>
              </a:gs>
              <a:gs pos="100000">
                <a:srgbClr val="98266F"/>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TextBox 18"/>
          <p:cNvSpPr txBox="1"/>
          <p:nvPr userDrawn="1"/>
        </p:nvSpPr>
        <p:spPr>
          <a:xfrm>
            <a:off x="1268565" y="2242176"/>
            <a:ext cx="560806" cy="492443"/>
          </a:xfrm>
          <a:prstGeom prst="rect">
            <a:avLst/>
          </a:prstGeom>
          <a:noFill/>
        </p:spPr>
        <p:txBody>
          <a:bodyPr wrap="square" rtlCol="0">
            <a:noAutofit/>
          </a:bodyPr>
          <a:lstStyle/>
          <a:p>
            <a:pPr algn="ctr"/>
            <a:r>
              <a:rPr lang="en-US" sz="2600" dirty="0">
                <a:solidFill>
                  <a:schemeClr val="bg1"/>
                </a:solidFill>
                <a:latin typeface="Arial" charset="0"/>
                <a:ea typeface="Arial" charset="0"/>
                <a:cs typeface="Arial" charset="0"/>
              </a:rPr>
              <a:t>1</a:t>
            </a:r>
            <a:endParaRPr lang="en-US" sz="2600" b="1" dirty="0">
              <a:solidFill>
                <a:schemeClr val="bg1"/>
              </a:solidFill>
              <a:latin typeface="Arial" charset="0"/>
              <a:ea typeface="Arial" charset="0"/>
              <a:cs typeface="Arial" charset="0"/>
            </a:endParaRPr>
          </a:p>
        </p:txBody>
      </p:sp>
      <p:sp>
        <p:nvSpPr>
          <p:cNvPr id="20" name="Oval 19"/>
          <p:cNvSpPr/>
          <p:nvPr userDrawn="1"/>
        </p:nvSpPr>
        <p:spPr>
          <a:xfrm>
            <a:off x="4314473" y="2195045"/>
            <a:ext cx="560840" cy="560840"/>
          </a:xfrm>
          <a:prstGeom prst="ellipse">
            <a:avLst/>
          </a:prstGeom>
          <a:gradFill>
            <a:gsLst>
              <a:gs pos="0">
                <a:srgbClr val="220F42"/>
              </a:gs>
              <a:gs pos="100000">
                <a:srgbClr val="A72280"/>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Box 20"/>
          <p:cNvSpPr txBox="1"/>
          <p:nvPr userDrawn="1"/>
        </p:nvSpPr>
        <p:spPr>
          <a:xfrm>
            <a:off x="4314507" y="2242176"/>
            <a:ext cx="560806" cy="492443"/>
          </a:xfrm>
          <a:prstGeom prst="rect">
            <a:avLst/>
          </a:prstGeom>
          <a:noFill/>
        </p:spPr>
        <p:txBody>
          <a:bodyPr wrap="square" rtlCol="0">
            <a:noAutofit/>
          </a:bodyPr>
          <a:lstStyle/>
          <a:p>
            <a:pPr algn="ctr"/>
            <a:r>
              <a:rPr lang="en-US" sz="2600" dirty="0">
                <a:solidFill>
                  <a:schemeClr val="bg1"/>
                </a:solidFill>
                <a:latin typeface="Arial" charset="0"/>
                <a:ea typeface="Arial" charset="0"/>
                <a:cs typeface="Arial" charset="0"/>
              </a:rPr>
              <a:t>2</a:t>
            </a:r>
            <a:endParaRPr lang="en-US" sz="2600" b="1" dirty="0">
              <a:solidFill>
                <a:schemeClr val="bg1"/>
              </a:solidFill>
              <a:latin typeface="Arial" charset="0"/>
              <a:ea typeface="Arial" charset="0"/>
              <a:cs typeface="Arial" charset="0"/>
            </a:endParaRPr>
          </a:p>
        </p:txBody>
      </p:sp>
      <p:sp>
        <p:nvSpPr>
          <p:cNvPr id="22" name="TextBox 21"/>
          <p:cNvSpPr txBox="1"/>
          <p:nvPr userDrawn="1"/>
        </p:nvSpPr>
        <p:spPr>
          <a:xfrm>
            <a:off x="7360450" y="2242176"/>
            <a:ext cx="560806" cy="492443"/>
          </a:xfrm>
          <a:prstGeom prst="rect">
            <a:avLst/>
          </a:prstGeom>
          <a:noFill/>
        </p:spPr>
        <p:txBody>
          <a:bodyPr wrap="square" rtlCol="0">
            <a:noAutofit/>
          </a:bodyPr>
          <a:lstStyle/>
          <a:p>
            <a:pPr algn="ctr"/>
            <a:r>
              <a:rPr lang="en-US" sz="2600" dirty="0">
                <a:solidFill>
                  <a:schemeClr val="bg1"/>
                </a:solidFill>
                <a:latin typeface="Arial" charset="0"/>
                <a:ea typeface="Arial" charset="0"/>
                <a:cs typeface="Arial" charset="0"/>
              </a:rPr>
              <a:t>3</a:t>
            </a:r>
            <a:endParaRPr lang="en-US" sz="2600" b="1" dirty="0">
              <a:solidFill>
                <a:schemeClr val="bg1"/>
              </a:solidFill>
              <a:latin typeface="Arial" charset="0"/>
              <a:ea typeface="Arial" charset="0"/>
              <a:cs typeface="Arial" charset="0"/>
            </a:endParaRPr>
          </a:p>
        </p:txBody>
      </p:sp>
      <p:sp>
        <p:nvSpPr>
          <p:cNvPr id="23" name="Oval 22"/>
          <p:cNvSpPr/>
          <p:nvPr userDrawn="1"/>
        </p:nvSpPr>
        <p:spPr>
          <a:xfrm>
            <a:off x="1220657" y="2147171"/>
            <a:ext cx="656588" cy="65658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4" name="Oval 23"/>
          <p:cNvSpPr/>
          <p:nvPr userDrawn="1"/>
        </p:nvSpPr>
        <p:spPr>
          <a:xfrm>
            <a:off x="4266599" y="2147171"/>
            <a:ext cx="656588" cy="65658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5" name="Oval 24"/>
          <p:cNvSpPr/>
          <p:nvPr userDrawn="1"/>
        </p:nvSpPr>
        <p:spPr>
          <a:xfrm>
            <a:off x="7312542" y="2147171"/>
            <a:ext cx="656588" cy="65658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8" name="Text Placeholder 16"/>
          <p:cNvSpPr>
            <a:spLocks noGrp="1"/>
          </p:cNvSpPr>
          <p:nvPr>
            <p:ph type="body" sz="quarter" idx="19" hasCustomPrompt="1"/>
          </p:nvPr>
        </p:nvSpPr>
        <p:spPr>
          <a:xfrm>
            <a:off x="359815" y="3007576"/>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39" name="Text Placeholder 16"/>
          <p:cNvSpPr>
            <a:spLocks noGrp="1"/>
          </p:cNvSpPr>
          <p:nvPr>
            <p:ph type="body" sz="quarter" idx="20" hasCustomPrompt="1"/>
          </p:nvPr>
        </p:nvSpPr>
        <p:spPr>
          <a:xfrm>
            <a:off x="3402020" y="3007576"/>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40" name="Text Placeholder 16"/>
          <p:cNvSpPr>
            <a:spLocks noGrp="1"/>
          </p:cNvSpPr>
          <p:nvPr>
            <p:ph type="body" sz="quarter" idx="21" hasCustomPrompt="1"/>
          </p:nvPr>
        </p:nvSpPr>
        <p:spPr>
          <a:xfrm>
            <a:off x="6444226" y="3007576"/>
            <a:ext cx="2393218" cy="854609"/>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26" name="Rectangle 25"/>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1" name="Triangle 30"/>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6" name="Triangle 35"/>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29"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
        <p:nvSpPr>
          <p:cNvPr id="32" name="Text Placeholder 12"/>
          <p:cNvSpPr>
            <a:spLocks noGrp="1"/>
          </p:cNvSpPr>
          <p:nvPr>
            <p:ph type="body" sz="quarter" idx="22" hasCustomPrompt="1"/>
          </p:nvPr>
        </p:nvSpPr>
        <p:spPr>
          <a:xfrm>
            <a:off x="219075" y="1128108"/>
            <a:ext cx="7421761" cy="337574"/>
          </a:xfrm>
          <a:prstGeom prst="rect">
            <a:avLst/>
          </a:prstGeom>
        </p:spPr>
        <p:txBody>
          <a:bodyPr anchor="ctr">
            <a:noAutofit/>
          </a:bodyPr>
          <a:lstStyle>
            <a:lvl1pPr marL="0" indent="0">
              <a:buFontTx/>
              <a:buNone/>
              <a:defRPr sz="1200" b="1" baseline="0">
                <a:solidFill>
                  <a:schemeClr val="accent3"/>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Click to add content here</a:t>
            </a:r>
          </a:p>
        </p:txBody>
      </p:sp>
    </p:spTree>
    <p:extLst>
      <p:ext uri="{BB962C8B-B14F-4D97-AF65-F5344CB8AC3E}">
        <p14:creationId xmlns:p14="http://schemas.microsoft.com/office/powerpoint/2010/main" val="368887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3" name="Oval 2"/>
          <p:cNvSpPr/>
          <p:nvPr userDrawn="1"/>
        </p:nvSpPr>
        <p:spPr>
          <a:xfrm>
            <a:off x="6270990" y="3041165"/>
            <a:ext cx="498768" cy="498768"/>
          </a:xfrm>
          <a:prstGeom prst="ellipse">
            <a:avLst/>
          </a:prstGeom>
          <a:gradFill>
            <a:gsLst>
              <a:gs pos="0">
                <a:srgbClr val="220F42"/>
              </a:gs>
              <a:gs pos="100000">
                <a:srgbClr val="98266F"/>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Oval 3"/>
          <p:cNvSpPr/>
          <p:nvPr userDrawn="1"/>
        </p:nvSpPr>
        <p:spPr>
          <a:xfrm>
            <a:off x="6228415" y="2998373"/>
            <a:ext cx="583918" cy="58391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Oval 4"/>
          <p:cNvSpPr/>
          <p:nvPr userDrawn="1"/>
        </p:nvSpPr>
        <p:spPr>
          <a:xfrm>
            <a:off x="2056520" y="3041165"/>
            <a:ext cx="498768" cy="498768"/>
          </a:xfrm>
          <a:prstGeom prst="ellipse">
            <a:avLst/>
          </a:prstGeom>
          <a:gradFill>
            <a:gsLst>
              <a:gs pos="0">
                <a:srgbClr val="220F42"/>
              </a:gs>
              <a:gs pos="100000">
                <a:srgbClr val="98266F"/>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Oval 5"/>
          <p:cNvSpPr/>
          <p:nvPr userDrawn="1"/>
        </p:nvSpPr>
        <p:spPr>
          <a:xfrm>
            <a:off x="2013945" y="2998373"/>
            <a:ext cx="583918" cy="58391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7" name="Oval 6"/>
          <p:cNvSpPr/>
          <p:nvPr userDrawn="1"/>
        </p:nvSpPr>
        <p:spPr>
          <a:xfrm>
            <a:off x="6270990" y="1309981"/>
            <a:ext cx="498768" cy="498768"/>
          </a:xfrm>
          <a:prstGeom prst="ellipse">
            <a:avLst/>
          </a:prstGeom>
          <a:gradFill>
            <a:gsLst>
              <a:gs pos="0">
                <a:srgbClr val="220F42"/>
              </a:gs>
              <a:gs pos="100000">
                <a:srgbClr val="98266F"/>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Oval 7"/>
          <p:cNvSpPr/>
          <p:nvPr userDrawn="1"/>
        </p:nvSpPr>
        <p:spPr>
          <a:xfrm>
            <a:off x="6228415" y="1267189"/>
            <a:ext cx="583918" cy="58391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9" name="Oval 8"/>
          <p:cNvSpPr/>
          <p:nvPr userDrawn="1"/>
        </p:nvSpPr>
        <p:spPr>
          <a:xfrm>
            <a:off x="2056520" y="1309981"/>
            <a:ext cx="498768" cy="498768"/>
          </a:xfrm>
          <a:prstGeom prst="ellipse">
            <a:avLst/>
          </a:prstGeom>
          <a:gradFill>
            <a:gsLst>
              <a:gs pos="0">
                <a:srgbClr val="220F42"/>
              </a:gs>
              <a:gs pos="100000">
                <a:srgbClr val="98266F"/>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Oval 9"/>
          <p:cNvSpPr/>
          <p:nvPr userDrawn="1"/>
        </p:nvSpPr>
        <p:spPr>
          <a:xfrm>
            <a:off x="2013945" y="1267189"/>
            <a:ext cx="583918" cy="583918"/>
          </a:xfrm>
          <a:prstGeom prst="ellipse">
            <a:avLst/>
          </a:prstGeom>
          <a:noFill/>
          <a:ln>
            <a:solidFill>
              <a:srgbClr val="F5842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Box 10"/>
          <p:cNvSpPr txBox="1"/>
          <p:nvPr userDrawn="1"/>
        </p:nvSpPr>
        <p:spPr>
          <a:xfrm>
            <a:off x="2096359" y="1365938"/>
            <a:ext cx="420605" cy="392415"/>
          </a:xfrm>
          <a:prstGeom prst="rect">
            <a:avLst/>
          </a:prstGeom>
          <a:noFill/>
        </p:spPr>
        <p:txBody>
          <a:bodyPr wrap="square" rtlCol="0">
            <a:noAutofit/>
          </a:bodyPr>
          <a:lstStyle/>
          <a:p>
            <a:pPr algn="ctr"/>
            <a:r>
              <a:rPr lang="en-US" sz="1950" dirty="0">
                <a:solidFill>
                  <a:schemeClr val="bg1"/>
                </a:solidFill>
                <a:latin typeface="Helvetica" charset="0"/>
                <a:ea typeface="Helvetica" charset="0"/>
                <a:cs typeface="Helvetica" charset="0"/>
              </a:rPr>
              <a:t>1</a:t>
            </a:r>
            <a:endParaRPr lang="en-US" sz="1950" b="1" dirty="0">
              <a:solidFill>
                <a:schemeClr val="bg1"/>
              </a:solidFill>
              <a:latin typeface="Helvetica" charset="0"/>
              <a:ea typeface="Helvetica" charset="0"/>
              <a:cs typeface="Helvetica" charset="0"/>
            </a:endParaRPr>
          </a:p>
        </p:txBody>
      </p:sp>
      <p:sp>
        <p:nvSpPr>
          <p:cNvPr id="15" name="TextBox 14"/>
          <p:cNvSpPr txBox="1"/>
          <p:nvPr userDrawn="1"/>
        </p:nvSpPr>
        <p:spPr>
          <a:xfrm>
            <a:off x="6316058" y="1367747"/>
            <a:ext cx="420605" cy="392415"/>
          </a:xfrm>
          <a:prstGeom prst="rect">
            <a:avLst/>
          </a:prstGeom>
          <a:noFill/>
        </p:spPr>
        <p:txBody>
          <a:bodyPr wrap="square" rtlCol="0">
            <a:noAutofit/>
          </a:bodyPr>
          <a:lstStyle/>
          <a:p>
            <a:pPr algn="ctr"/>
            <a:r>
              <a:rPr lang="en-US" sz="1950" dirty="0">
                <a:solidFill>
                  <a:schemeClr val="bg1"/>
                </a:solidFill>
                <a:latin typeface="Helvetica" charset="0"/>
                <a:ea typeface="Helvetica" charset="0"/>
                <a:cs typeface="Helvetica" charset="0"/>
              </a:rPr>
              <a:t>2</a:t>
            </a:r>
            <a:endParaRPr lang="en-US" sz="1950" b="1" dirty="0">
              <a:solidFill>
                <a:schemeClr val="bg1"/>
              </a:solidFill>
              <a:latin typeface="Helvetica" charset="0"/>
              <a:ea typeface="Helvetica" charset="0"/>
              <a:cs typeface="Helvetica" charset="0"/>
            </a:endParaRPr>
          </a:p>
        </p:txBody>
      </p:sp>
      <p:sp>
        <p:nvSpPr>
          <p:cNvPr id="16" name="TextBox 15"/>
          <p:cNvSpPr txBox="1"/>
          <p:nvPr userDrawn="1"/>
        </p:nvSpPr>
        <p:spPr>
          <a:xfrm>
            <a:off x="2096333" y="3092895"/>
            <a:ext cx="420605" cy="392415"/>
          </a:xfrm>
          <a:prstGeom prst="rect">
            <a:avLst/>
          </a:prstGeom>
          <a:noFill/>
        </p:spPr>
        <p:txBody>
          <a:bodyPr wrap="square" rtlCol="0">
            <a:noAutofit/>
          </a:bodyPr>
          <a:lstStyle/>
          <a:p>
            <a:pPr algn="ctr"/>
            <a:r>
              <a:rPr lang="en-US" sz="1950" dirty="0">
                <a:solidFill>
                  <a:schemeClr val="bg1"/>
                </a:solidFill>
                <a:latin typeface="Helvetica" charset="0"/>
                <a:ea typeface="Helvetica" charset="0"/>
                <a:cs typeface="Helvetica" charset="0"/>
              </a:rPr>
              <a:t>3</a:t>
            </a:r>
            <a:endParaRPr lang="en-US" sz="1950" b="1" dirty="0">
              <a:solidFill>
                <a:schemeClr val="bg1"/>
              </a:solidFill>
              <a:latin typeface="Helvetica" charset="0"/>
              <a:ea typeface="Helvetica" charset="0"/>
              <a:cs typeface="Helvetica" charset="0"/>
            </a:endParaRPr>
          </a:p>
        </p:txBody>
      </p:sp>
      <p:sp>
        <p:nvSpPr>
          <p:cNvPr id="18" name="TextBox 17"/>
          <p:cNvSpPr txBox="1"/>
          <p:nvPr userDrawn="1"/>
        </p:nvSpPr>
        <p:spPr>
          <a:xfrm>
            <a:off x="6314701" y="3092895"/>
            <a:ext cx="420605" cy="392415"/>
          </a:xfrm>
          <a:prstGeom prst="rect">
            <a:avLst/>
          </a:prstGeom>
          <a:noFill/>
        </p:spPr>
        <p:txBody>
          <a:bodyPr wrap="square" rtlCol="0">
            <a:noAutofit/>
          </a:bodyPr>
          <a:lstStyle/>
          <a:p>
            <a:pPr algn="ctr"/>
            <a:r>
              <a:rPr lang="en-US" sz="1950" dirty="0">
                <a:solidFill>
                  <a:schemeClr val="bg1"/>
                </a:solidFill>
                <a:latin typeface="Helvetica" charset="0"/>
                <a:ea typeface="Helvetica" charset="0"/>
                <a:cs typeface="Helvetica" charset="0"/>
              </a:rPr>
              <a:t>4</a:t>
            </a:r>
            <a:endParaRPr lang="en-US" sz="1950" b="1" dirty="0">
              <a:solidFill>
                <a:schemeClr val="bg1"/>
              </a:solidFill>
              <a:latin typeface="Helvetica" charset="0"/>
              <a:ea typeface="Helvetica" charset="0"/>
              <a:cs typeface="Helvetica" charset="0"/>
            </a:endParaRPr>
          </a:p>
        </p:txBody>
      </p:sp>
      <p:sp>
        <p:nvSpPr>
          <p:cNvPr id="39" name="Text Placeholder 16"/>
          <p:cNvSpPr>
            <a:spLocks noGrp="1"/>
          </p:cNvSpPr>
          <p:nvPr>
            <p:ph type="body" sz="quarter" idx="19" hasCustomPrompt="1"/>
          </p:nvPr>
        </p:nvSpPr>
        <p:spPr>
          <a:xfrm>
            <a:off x="1109295" y="1974818"/>
            <a:ext cx="2393218" cy="747438"/>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42" name="Text Placeholder 16"/>
          <p:cNvSpPr>
            <a:spLocks noGrp="1"/>
          </p:cNvSpPr>
          <p:nvPr>
            <p:ph type="body" sz="quarter" idx="20" hasCustomPrompt="1"/>
          </p:nvPr>
        </p:nvSpPr>
        <p:spPr>
          <a:xfrm>
            <a:off x="5323765" y="1974818"/>
            <a:ext cx="2393218" cy="747438"/>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43" name="Text Placeholder 16"/>
          <p:cNvSpPr>
            <a:spLocks noGrp="1"/>
          </p:cNvSpPr>
          <p:nvPr>
            <p:ph type="body" sz="quarter" idx="21" hasCustomPrompt="1"/>
          </p:nvPr>
        </p:nvSpPr>
        <p:spPr>
          <a:xfrm>
            <a:off x="1109295" y="3742096"/>
            <a:ext cx="2393218" cy="747438"/>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44" name="Text Placeholder 16"/>
          <p:cNvSpPr>
            <a:spLocks noGrp="1"/>
          </p:cNvSpPr>
          <p:nvPr>
            <p:ph type="body" sz="quarter" idx="22" hasCustomPrompt="1"/>
          </p:nvPr>
        </p:nvSpPr>
        <p:spPr>
          <a:xfrm>
            <a:off x="5323765" y="3742096"/>
            <a:ext cx="2393218" cy="747438"/>
          </a:xfrm>
        </p:spPr>
        <p:txBody>
          <a:bodyPr>
            <a:noAutofit/>
          </a:bodyPr>
          <a:lstStyle>
            <a:lvl1pPr algn="ctr">
              <a:defRPr sz="1100" b="0" baseline="0">
                <a:solidFill>
                  <a:schemeClr val="tx1"/>
                </a:solidFill>
                <a:latin typeface="Arial" charset="0"/>
                <a:ea typeface="Arial" charset="0"/>
                <a:cs typeface="Arial"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28" name="Rectangle 27"/>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1" name="Triangle 30"/>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2" name="Triangle 31"/>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23"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25798827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0" name="Text Placeholder 16"/>
          <p:cNvSpPr>
            <a:spLocks noGrp="1"/>
          </p:cNvSpPr>
          <p:nvPr>
            <p:ph type="body" sz="quarter" idx="20" hasCustomPrompt="1"/>
          </p:nvPr>
        </p:nvSpPr>
        <p:spPr>
          <a:xfrm>
            <a:off x="3248297" y="2569603"/>
            <a:ext cx="2647406" cy="1375380"/>
          </a:xfrm>
        </p:spPr>
        <p:txBody>
          <a:bodyP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100" b="0" baseline="0">
                <a:solidFill>
                  <a:schemeClr val="tx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dolor sit </a:t>
            </a:r>
            <a:r>
              <a:rPr lang="en-US" dirty="0" err="1"/>
              <a:t>amet</a:t>
            </a:r>
            <a:r>
              <a:rPr lang="en-US" dirty="0"/>
              <a:t>, </a:t>
            </a:r>
            <a:r>
              <a:rPr lang="en-US" dirty="0" err="1"/>
              <a:t>consectetur</a:t>
            </a:r>
            <a:r>
              <a:rPr lang="en-US" dirty="0"/>
              <a:t> </a:t>
            </a:r>
            <a:r>
              <a:rPr lang="en-US" dirty="0" err="1"/>
              <a:t>adispiscing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a:p>
            <a:pPr lvl="0"/>
            <a:endParaRPr lang="en-US" dirty="0"/>
          </a:p>
        </p:txBody>
      </p:sp>
      <p:sp>
        <p:nvSpPr>
          <p:cNvPr id="9" name="Picture Placeholder 2"/>
          <p:cNvSpPr>
            <a:spLocks noGrp="1"/>
          </p:cNvSpPr>
          <p:nvPr>
            <p:ph type="pic" sz="quarter" idx="22" hasCustomPrompt="1"/>
          </p:nvPr>
        </p:nvSpPr>
        <p:spPr>
          <a:xfrm>
            <a:off x="4185137" y="1721757"/>
            <a:ext cx="773726" cy="749128"/>
          </a:xfrm>
        </p:spPr>
        <p:txBody>
          <a:bodyPr anchor="ctr">
            <a:noAutofit/>
          </a:bodyPr>
          <a:lstStyle>
            <a:lvl1pPr algn="ctr">
              <a:defRPr sz="900"/>
            </a:lvl1pPr>
          </a:lstStyle>
          <a:p>
            <a:r>
              <a:rPr lang="en-US" dirty="0"/>
              <a:t>Paste your icon here</a:t>
            </a:r>
          </a:p>
        </p:txBody>
      </p:sp>
      <p:sp>
        <p:nvSpPr>
          <p:cNvPr id="12" name="Rectangle 11"/>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19" name="Triangle 18"/>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20" name="Triangle 19"/>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11"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15344706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sp>
        <p:nvSpPr>
          <p:cNvPr id="18" name="Picture Placeholder 30"/>
          <p:cNvSpPr>
            <a:spLocks noGrp="1"/>
          </p:cNvSpPr>
          <p:nvPr>
            <p:ph type="pic" sz="quarter" idx="13" hasCustomPrompt="1"/>
          </p:nvPr>
        </p:nvSpPr>
        <p:spPr>
          <a:xfrm>
            <a:off x="2947340" y="3146302"/>
            <a:ext cx="3249320" cy="1048816"/>
          </a:xfrm>
          <a:prstGeom prst="rect">
            <a:avLst/>
          </a:prstGeom>
          <a:ln>
            <a:solidFill>
              <a:schemeClr val="accent5"/>
            </a:solidFill>
            <a:prstDash val="dash"/>
          </a:ln>
        </p:spPr>
        <p:txBody>
          <a:bodyPr>
            <a:noAutofit/>
          </a:bodyPr>
          <a:lstStyle/>
          <a:p>
            <a:r>
              <a:rPr lang="en-US" dirty="0"/>
              <a:t> </a:t>
            </a:r>
          </a:p>
        </p:txBody>
      </p:sp>
      <p:sp>
        <p:nvSpPr>
          <p:cNvPr id="19" name="Text Placeholder 19"/>
          <p:cNvSpPr>
            <a:spLocks noGrp="1"/>
          </p:cNvSpPr>
          <p:nvPr>
            <p:ph type="body" sz="quarter" idx="12" hasCustomPrompt="1"/>
          </p:nvPr>
        </p:nvSpPr>
        <p:spPr>
          <a:xfrm>
            <a:off x="505816" y="1884650"/>
            <a:ext cx="2433726" cy="1015663"/>
          </a:xfrm>
        </p:spPr>
        <p:txBody>
          <a:bodyPr anchor="t">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000" b="0">
                <a:solidFill>
                  <a:schemeClr val="tx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a:t>
            </a:r>
          </a:p>
        </p:txBody>
      </p:sp>
      <p:sp>
        <p:nvSpPr>
          <p:cNvPr id="23" name="Text Placeholder 19"/>
          <p:cNvSpPr>
            <a:spLocks noGrp="1"/>
          </p:cNvSpPr>
          <p:nvPr>
            <p:ph type="body" sz="quarter" idx="14" hasCustomPrompt="1"/>
          </p:nvPr>
        </p:nvSpPr>
        <p:spPr>
          <a:xfrm>
            <a:off x="6198753" y="1884650"/>
            <a:ext cx="2433726" cy="1015663"/>
          </a:xfrm>
        </p:spPr>
        <p:txBody>
          <a:bodyPr anchor="t">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000" b="0">
                <a:solidFill>
                  <a:schemeClr val="tx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a:t>
            </a:r>
          </a:p>
        </p:txBody>
      </p:sp>
      <p:sp>
        <p:nvSpPr>
          <p:cNvPr id="24" name="Text Placeholder 19"/>
          <p:cNvSpPr>
            <a:spLocks noGrp="1"/>
          </p:cNvSpPr>
          <p:nvPr>
            <p:ph type="body" sz="quarter" idx="15" hasCustomPrompt="1"/>
          </p:nvPr>
        </p:nvSpPr>
        <p:spPr>
          <a:xfrm>
            <a:off x="3355137" y="1884650"/>
            <a:ext cx="2433726" cy="1015663"/>
          </a:xfrm>
        </p:spPr>
        <p:txBody>
          <a:bodyPr anchor="t">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000" b="0">
                <a:solidFill>
                  <a:schemeClr val="tx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a:t>
            </a:r>
          </a:p>
        </p:txBody>
      </p:sp>
      <p:sp>
        <p:nvSpPr>
          <p:cNvPr id="25" name="Text Placeholder 19"/>
          <p:cNvSpPr>
            <a:spLocks noGrp="1"/>
          </p:cNvSpPr>
          <p:nvPr>
            <p:ph type="body" sz="quarter" idx="16" hasCustomPrompt="1"/>
          </p:nvPr>
        </p:nvSpPr>
        <p:spPr>
          <a:xfrm>
            <a:off x="3077497" y="3272429"/>
            <a:ext cx="2989006" cy="813438"/>
          </a:xfrm>
        </p:spPr>
        <p:txBody>
          <a:bodyPr anchor="ct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000" b="0">
                <a:solidFill>
                  <a:schemeClr val="accent3"/>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a:t>
            </a:r>
          </a:p>
        </p:txBody>
      </p:sp>
      <p:sp>
        <p:nvSpPr>
          <p:cNvPr id="17" name="Picture Placeholder 2"/>
          <p:cNvSpPr>
            <a:spLocks noGrp="1"/>
          </p:cNvSpPr>
          <p:nvPr>
            <p:ph type="pic" sz="quarter" idx="22" hasCustomPrompt="1"/>
          </p:nvPr>
        </p:nvSpPr>
        <p:spPr>
          <a:xfrm>
            <a:off x="1470982" y="1334733"/>
            <a:ext cx="480910" cy="465623"/>
          </a:xfrm>
        </p:spPr>
        <p:txBody>
          <a:bodyPr anchor="ctr">
            <a:noAutofit/>
          </a:bodyPr>
          <a:lstStyle>
            <a:lvl1pPr algn="ctr">
              <a:defRPr sz="700" baseline="0"/>
            </a:lvl1pPr>
          </a:lstStyle>
          <a:p>
            <a:r>
              <a:rPr lang="en-US" dirty="0"/>
              <a:t>Paste your icon here</a:t>
            </a:r>
          </a:p>
        </p:txBody>
      </p:sp>
      <p:sp>
        <p:nvSpPr>
          <p:cNvPr id="20" name="Picture Placeholder 2"/>
          <p:cNvSpPr>
            <a:spLocks noGrp="1"/>
          </p:cNvSpPr>
          <p:nvPr>
            <p:ph type="pic" sz="quarter" idx="23" hasCustomPrompt="1"/>
          </p:nvPr>
        </p:nvSpPr>
        <p:spPr>
          <a:xfrm>
            <a:off x="4331545" y="1334733"/>
            <a:ext cx="480910" cy="465623"/>
          </a:xfrm>
        </p:spPr>
        <p:txBody>
          <a:bodyPr anchor="ctr">
            <a:noAutofit/>
          </a:bodyPr>
          <a:lstStyle>
            <a:lvl1pPr algn="ctr">
              <a:defRPr sz="700"/>
            </a:lvl1pPr>
          </a:lstStyle>
          <a:p>
            <a:r>
              <a:rPr lang="en-US" dirty="0"/>
              <a:t>Paste your icon here</a:t>
            </a:r>
          </a:p>
        </p:txBody>
      </p:sp>
      <p:sp>
        <p:nvSpPr>
          <p:cNvPr id="21" name="Picture Placeholder 2"/>
          <p:cNvSpPr>
            <a:spLocks noGrp="1"/>
          </p:cNvSpPr>
          <p:nvPr>
            <p:ph type="pic" sz="quarter" idx="24" hasCustomPrompt="1"/>
          </p:nvPr>
        </p:nvSpPr>
        <p:spPr>
          <a:xfrm>
            <a:off x="7192108" y="1334733"/>
            <a:ext cx="480910" cy="465623"/>
          </a:xfrm>
        </p:spPr>
        <p:txBody>
          <a:bodyPr anchor="ctr">
            <a:noAutofit/>
          </a:bodyPr>
          <a:lstStyle>
            <a:lvl1pPr algn="ctr">
              <a:defRPr sz="700"/>
            </a:lvl1pPr>
          </a:lstStyle>
          <a:p>
            <a:r>
              <a:rPr lang="en-US" dirty="0"/>
              <a:t>Paste your icon here</a:t>
            </a:r>
          </a:p>
        </p:txBody>
      </p:sp>
      <p:sp>
        <p:nvSpPr>
          <p:cNvPr id="22" name="Rectangle 21"/>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29" name="Triangle 28"/>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0" name="Triangle 29"/>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16"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
        <p:nvSpPr>
          <p:cNvPr id="32" name="Text Placeholder 12"/>
          <p:cNvSpPr>
            <a:spLocks noGrp="1"/>
          </p:cNvSpPr>
          <p:nvPr>
            <p:ph type="body" sz="quarter" idx="25" hasCustomPrompt="1"/>
          </p:nvPr>
        </p:nvSpPr>
        <p:spPr>
          <a:xfrm>
            <a:off x="219075" y="4485236"/>
            <a:ext cx="7421761" cy="304478"/>
          </a:xfrm>
          <a:prstGeom prst="rect">
            <a:avLst/>
          </a:prstGeom>
        </p:spPr>
        <p:txBody>
          <a:bodyPr anchor="t">
            <a:noAutofit/>
          </a:bodyPr>
          <a:lstStyle>
            <a:lvl1pPr marL="0" indent="0">
              <a:buFontTx/>
              <a:buNone/>
              <a:defRPr sz="700" b="0" i="1" baseline="0">
                <a:solidFill>
                  <a:schemeClr val="tx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a:t>
            </a:r>
            <a:r>
              <a:rPr lang="en-US" dirty="0"/>
              <a:t>to add note.</a:t>
            </a:r>
          </a:p>
        </p:txBody>
      </p:sp>
    </p:spTree>
    <p:extLst>
      <p:ext uri="{BB962C8B-B14F-4D97-AF65-F5344CB8AC3E}">
        <p14:creationId xmlns:p14="http://schemas.microsoft.com/office/powerpoint/2010/main" val="257234385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sp>
        <p:nvSpPr>
          <p:cNvPr id="31" name="Picture Placeholder 30"/>
          <p:cNvSpPr>
            <a:spLocks noGrp="1"/>
          </p:cNvSpPr>
          <p:nvPr>
            <p:ph type="pic" sz="quarter" idx="13" hasCustomPrompt="1"/>
          </p:nvPr>
        </p:nvSpPr>
        <p:spPr>
          <a:xfrm>
            <a:off x="2730439" y="1940561"/>
            <a:ext cx="3683124" cy="1659278"/>
          </a:xfrm>
          <a:prstGeom prst="rect">
            <a:avLst/>
          </a:prstGeom>
          <a:ln>
            <a:solidFill>
              <a:schemeClr val="accent5"/>
            </a:solidFill>
            <a:prstDash val="dash"/>
          </a:ln>
        </p:spPr>
        <p:txBody>
          <a:bodyPr>
            <a:noAutofit/>
          </a:bodyPr>
          <a:lstStyle/>
          <a:p>
            <a:r>
              <a:rPr lang="en-US" dirty="0"/>
              <a:t> </a:t>
            </a:r>
          </a:p>
        </p:txBody>
      </p:sp>
      <p:sp>
        <p:nvSpPr>
          <p:cNvPr id="27" name="Text Placeholder 19"/>
          <p:cNvSpPr>
            <a:spLocks noGrp="1"/>
          </p:cNvSpPr>
          <p:nvPr>
            <p:ph type="body" sz="quarter" idx="12" hasCustomPrompt="1"/>
          </p:nvPr>
        </p:nvSpPr>
        <p:spPr>
          <a:xfrm>
            <a:off x="2980592" y="2118946"/>
            <a:ext cx="3182816" cy="1302508"/>
          </a:xfrm>
        </p:spPr>
        <p:txBody>
          <a:bodyPr anchor="ct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200" b="1">
                <a:solidFill>
                  <a:schemeClr val="accent3"/>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11" name="Rectangle 10"/>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14" name="Triangle 13"/>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15" name="Triangle 14"/>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9"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4097623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ontent (6)">
    <p:spTree>
      <p:nvGrpSpPr>
        <p:cNvPr id="1" name=""/>
        <p:cNvGrpSpPr/>
        <p:nvPr/>
      </p:nvGrpSpPr>
      <p:grpSpPr>
        <a:xfrm>
          <a:off x="0" y="0"/>
          <a:ext cx="0" cy="0"/>
          <a:chOff x="0" y="0"/>
          <a:chExt cx="0" cy="0"/>
        </a:xfrm>
      </p:grpSpPr>
      <p:sp>
        <p:nvSpPr>
          <p:cNvPr id="11" name="Shape 77"/>
          <p:cNvSpPr/>
          <p:nvPr userDrawn="1"/>
        </p:nvSpPr>
        <p:spPr>
          <a:xfrm>
            <a:off x="219075" y="1118981"/>
            <a:ext cx="2100022" cy="442411"/>
          </a:xfrm>
          <a:prstGeom prst="rect">
            <a:avLst/>
          </a:prstGeom>
          <a:solidFill>
            <a:srgbClr val="F58422"/>
          </a:solidFill>
          <a:ln w="12700">
            <a:miter lim="400000"/>
          </a:ln>
        </p:spPr>
        <p:txBody>
          <a:bodyPr lIns="0" tIns="0" rIns="0" bIns="0" anchor="ctr">
            <a:noAutofit/>
          </a:bodyPr>
          <a:lstStyle/>
          <a:p>
            <a:pPr lvl="0" algn="ctr">
              <a:defRPr>
                <a:solidFill>
                  <a:srgbClr val="FFFFFF"/>
                </a:solidFill>
              </a:defRPr>
            </a:pPr>
            <a:endParaRPr/>
          </a:p>
        </p:txBody>
      </p:sp>
      <p:sp>
        <p:nvSpPr>
          <p:cNvPr id="12" name="Shape 78"/>
          <p:cNvSpPr/>
          <p:nvPr userDrawn="1"/>
        </p:nvSpPr>
        <p:spPr>
          <a:xfrm>
            <a:off x="2356520" y="1118981"/>
            <a:ext cx="2100021" cy="442411"/>
          </a:xfrm>
          <a:prstGeom prst="rect">
            <a:avLst/>
          </a:prstGeom>
          <a:solidFill>
            <a:srgbClr val="EE3C2E"/>
          </a:solidFill>
          <a:ln w="12700">
            <a:miter lim="400000"/>
          </a:ln>
        </p:spPr>
        <p:txBody>
          <a:bodyPr lIns="0" tIns="0" rIns="0" bIns="0" anchor="ctr">
            <a:noAutofit/>
          </a:bodyPr>
          <a:lstStyle/>
          <a:p>
            <a:pPr lvl="0" algn="ctr">
              <a:defRPr>
                <a:solidFill>
                  <a:srgbClr val="FFFFFF"/>
                </a:solidFill>
              </a:defRPr>
            </a:pPr>
            <a:endParaRPr/>
          </a:p>
        </p:txBody>
      </p:sp>
      <p:sp>
        <p:nvSpPr>
          <p:cNvPr id="13" name="Shape 79"/>
          <p:cNvSpPr/>
          <p:nvPr userDrawn="1"/>
        </p:nvSpPr>
        <p:spPr>
          <a:xfrm>
            <a:off x="4491244" y="1118981"/>
            <a:ext cx="2100021" cy="442411"/>
          </a:xfrm>
          <a:prstGeom prst="rect">
            <a:avLst/>
          </a:prstGeom>
          <a:solidFill>
            <a:schemeClr val="accent3"/>
          </a:solidFill>
          <a:ln w="12700">
            <a:miter lim="400000"/>
          </a:ln>
        </p:spPr>
        <p:txBody>
          <a:bodyPr lIns="0" tIns="0" rIns="0" bIns="0" anchor="ctr">
            <a:noAutofit/>
          </a:bodyPr>
          <a:lstStyle/>
          <a:p>
            <a:pPr lvl="0" algn="ctr">
              <a:defRPr>
                <a:solidFill>
                  <a:srgbClr val="FFFFFF"/>
                </a:solidFill>
              </a:defRPr>
            </a:pPr>
            <a:endParaRPr/>
          </a:p>
        </p:txBody>
      </p:sp>
      <p:sp>
        <p:nvSpPr>
          <p:cNvPr id="14" name="Shape 80"/>
          <p:cNvSpPr/>
          <p:nvPr userDrawn="1"/>
        </p:nvSpPr>
        <p:spPr>
          <a:xfrm>
            <a:off x="6625969" y="1118981"/>
            <a:ext cx="2100021" cy="442411"/>
          </a:xfrm>
          <a:prstGeom prst="rect">
            <a:avLst/>
          </a:prstGeom>
          <a:solidFill>
            <a:srgbClr val="762772"/>
          </a:solidFill>
          <a:ln w="12700">
            <a:miter lim="400000"/>
          </a:ln>
        </p:spPr>
        <p:txBody>
          <a:bodyPr lIns="0" tIns="0" rIns="0" bIns="0" anchor="ctr">
            <a:noAutofit/>
          </a:bodyPr>
          <a:lstStyle/>
          <a:p>
            <a:pPr lvl="0" algn="ctr">
              <a:defRPr>
                <a:solidFill>
                  <a:srgbClr val="FFFFFF"/>
                </a:solidFill>
              </a:defRPr>
            </a:pPr>
            <a:endParaRPr/>
          </a:p>
        </p:txBody>
      </p:sp>
      <p:sp>
        <p:nvSpPr>
          <p:cNvPr id="15" name="Shape 77"/>
          <p:cNvSpPr/>
          <p:nvPr userDrawn="1"/>
        </p:nvSpPr>
        <p:spPr>
          <a:xfrm>
            <a:off x="219075" y="1596560"/>
            <a:ext cx="2100022" cy="2954786"/>
          </a:xfrm>
          <a:prstGeom prst="rect">
            <a:avLst/>
          </a:prstGeom>
          <a:solidFill>
            <a:srgbClr val="F58422">
              <a:alpha val="29000"/>
            </a:srgbClr>
          </a:solidFill>
          <a:ln w="12700">
            <a:miter lim="400000"/>
          </a:ln>
        </p:spPr>
        <p:txBody>
          <a:bodyPr lIns="0" tIns="0" rIns="0" bIns="0" anchor="ctr">
            <a:noAutofit/>
          </a:bodyPr>
          <a:lstStyle/>
          <a:p>
            <a:pPr lvl="0" algn="ctr">
              <a:defRPr>
                <a:solidFill>
                  <a:srgbClr val="FFFFFF"/>
                </a:solidFill>
              </a:defRPr>
            </a:pPr>
            <a:endParaRPr/>
          </a:p>
        </p:txBody>
      </p:sp>
      <p:sp>
        <p:nvSpPr>
          <p:cNvPr id="17" name="Shape 78"/>
          <p:cNvSpPr/>
          <p:nvPr userDrawn="1"/>
        </p:nvSpPr>
        <p:spPr>
          <a:xfrm>
            <a:off x="2356520" y="1596560"/>
            <a:ext cx="2100021" cy="2954786"/>
          </a:xfrm>
          <a:prstGeom prst="rect">
            <a:avLst/>
          </a:prstGeom>
          <a:solidFill>
            <a:srgbClr val="EE3C2E">
              <a:alpha val="29000"/>
            </a:srgbClr>
          </a:solidFill>
          <a:ln w="12700">
            <a:miter lim="400000"/>
          </a:ln>
        </p:spPr>
        <p:txBody>
          <a:bodyPr lIns="0" tIns="0" rIns="0" bIns="0" anchor="ctr">
            <a:noAutofit/>
          </a:bodyPr>
          <a:lstStyle/>
          <a:p>
            <a:pPr lvl="0" algn="ctr">
              <a:defRPr>
                <a:solidFill>
                  <a:srgbClr val="FFFFFF"/>
                </a:solidFill>
              </a:defRPr>
            </a:pPr>
            <a:endParaRPr/>
          </a:p>
        </p:txBody>
      </p:sp>
      <p:sp>
        <p:nvSpPr>
          <p:cNvPr id="18" name="Shape 79"/>
          <p:cNvSpPr/>
          <p:nvPr userDrawn="1"/>
        </p:nvSpPr>
        <p:spPr>
          <a:xfrm>
            <a:off x="4491244" y="1596560"/>
            <a:ext cx="2100021" cy="2954786"/>
          </a:xfrm>
          <a:prstGeom prst="rect">
            <a:avLst/>
          </a:prstGeom>
          <a:solidFill>
            <a:schemeClr val="accent3">
              <a:alpha val="29000"/>
            </a:schemeClr>
          </a:solidFill>
          <a:ln w="12700">
            <a:miter lim="400000"/>
          </a:ln>
        </p:spPr>
        <p:txBody>
          <a:bodyPr lIns="0" tIns="0" rIns="0" bIns="0" anchor="ctr">
            <a:noAutofit/>
          </a:bodyPr>
          <a:lstStyle/>
          <a:p>
            <a:pPr lvl="0" algn="ctr">
              <a:defRPr>
                <a:solidFill>
                  <a:srgbClr val="FFFFFF"/>
                </a:solidFill>
              </a:defRPr>
            </a:pPr>
            <a:endParaRPr/>
          </a:p>
        </p:txBody>
      </p:sp>
      <p:sp>
        <p:nvSpPr>
          <p:cNvPr id="21" name="Shape 80"/>
          <p:cNvSpPr/>
          <p:nvPr userDrawn="1"/>
        </p:nvSpPr>
        <p:spPr>
          <a:xfrm>
            <a:off x="6625969" y="1596560"/>
            <a:ext cx="2100021" cy="2954786"/>
          </a:xfrm>
          <a:prstGeom prst="rect">
            <a:avLst/>
          </a:prstGeom>
          <a:solidFill>
            <a:srgbClr val="762772">
              <a:alpha val="29000"/>
            </a:srgbClr>
          </a:solidFill>
          <a:ln w="12700">
            <a:miter lim="400000"/>
          </a:ln>
        </p:spPr>
        <p:txBody>
          <a:bodyPr lIns="0" tIns="0" rIns="0" bIns="0" anchor="ctr">
            <a:noAutofit/>
          </a:bodyPr>
          <a:lstStyle/>
          <a:p>
            <a:pPr lvl="0" algn="ctr">
              <a:defRPr>
                <a:solidFill>
                  <a:srgbClr val="FFFFFF"/>
                </a:solidFill>
              </a:defRPr>
            </a:pPr>
            <a:endParaRPr/>
          </a:p>
        </p:txBody>
      </p:sp>
      <p:sp>
        <p:nvSpPr>
          <p:cNvPr id="3" name="Text Placeholder 2"/>
          <p:cNvSpPr>
            <a:spLocks noGrp="1"/>
          </p:cNvSpPr>
          <p:nvPr>
            <p:ph type="body" sz="quarter" idx="12" hasCustomPrompt="1"/>
          </p:nvPr>
        </p:nvSpPr>
        <p:spPr>
          <a:xfrm>
            <a:off x="281354" y="1192685"/>
            <a:ext cx="1975464" cy="295002"/>
          </a:xfrm>
        </p:spPr>
        <p:txBody>
          <a:bodyPr anchor="ctr">
            <a:noAutofit/>
          </a:bodyPr>
          <a:lstStyle>
            <a:lvl1pPr algn="ctr">
              <a:defRPr sz="1100" b="1">
                <a:solidFill>
                  <a:schemeClr val="bg1"/>
                </a:solidFill>
              </a:defRPr>
            </a:lvl1pPr>
          </a:lstStyle>
          <a:p>
            <a:pPr lvl="0"/>
            <a:r>
              <a:rPr lang="en-US" dirty="0"/>
              <a:t>Click to add text</a:t>
            </a:r>
          </a:p>
        </p:txBody>
      </p:sp>
      <p:sp>
        <p:nvSpPr>
          <p:cNvPr id="23" name="Text Placeholder 2"/>
          <p:cNvSpPr>
            <a:spLocks noGrp="1"/>
          </p:cNvSpPr>
          <p:nvPr>
            <p:ph type="body" sz="quarter" idx="13" hasCustomPrompt="1"/>
          </p:nvPr>
        </p:nvSpPr>
        <p:spPr>
          <a:xfrm>
            <a:off x="2418798" y="1192685"/>
            <a:ext cx="1975464" cy="295002"/>
          </a:xfrm>
        </p:spPr>
        <p:txBody>
          <a:bodyPr anchor="ctr">
            <a:noAutofit/>
          </a:bodyPr>
          <a:lstStyle>
            <a:lvl1pPr algn="ctr">
              <a:defRPr sz="1100" b="1">
                <a:solidFill>
                  <a:schemeClr val="bg1"/>
                </a:solidFill>
              </a:defRPr>
            </a:lvl1pPr>
          </a:lstStyle>
          <a:p>
            <a:pPr lvl="0"/>
            <a:r>
              <a:rPr lang="en-US" dirty="0"/>
              <a:t>Click to add text</a:t>
            </a:r>
          </a:p>
        </p:txBody>
      </p:sp>
      <p:sp>
        <p:nvSpPr>
          <p:cNvPr id="24" name="Text Placeholder 2"/>
          <p:cNvSpPr>
            <a:spLocks noGrp="1"/>
          </p:cNvSpPr>
          <p:nvPr>
            <p:ph type="body" sz="quarter" idx="14" hasCustomPrompt="1"/>
          </p:nvPr>
        </p:nvSpPr>
        <p:spPr>
          <a:xfrm>
            <a:off x="4553522" y="1192685"/>
            <a:ext cx="1975464" cy="295002"/>
          </a:xfrm>
        </p:spPr>
        <p:txBody>
          <a:bodyPr anchor="ctr">
            <a:noAutofit/>
          </a:bodyPr>
          <a:lstStyle>
            <a:lvl1pPr algn="ctr">
              <a:defRPr sz="1100" b="1">
                <a:solidFill>
                  <a:schemeClr val="bg1"/>
                </a:solidFill>
              </a:defRPr>
            </a:lvl1pPr>
          </a:lstStyle>
          <a:p>
            <a:pPr lvl="0"/>
            <a:r>
              <a:rPr lang="en-US" dirty="0"/>
              <a:t>Click to add text</a:t>
            </a:r>
          </a:p>
        </p:txBody>
      </p:sp>
      <p:sp>
        <p:nvSpPr>
          <p:cNvPr id="25" name="Text Placeholder 2"/>
          <p:cNvSpPr>
            <a:spLocks noGrp="1"/>
          </p:cNvSpPr>
          <p:nvPr>
            <p:ph type="body" sz="quarter" idx="15" hasCustomPrompt="1"/>
          </p:nvPr>
        </p:nvSpPr>
        <p:spPr>
          <a:xfrm>
            <a:off x="6688247" y="1192685"/>
            <a:ext cx="1975464" cy="295002"/>
          </a:xfrm>
        </p:spPr>
        <p:txBody>
          <a:bodyPr anchor="ctr">
            <a:noAutofit/>
          </a:bodyPr>
          <a:lstStyle>
            <a:lvl1pPr algn="ctr">
              <a:defRPr sz="1100" b="1">
                <a:solidFill>
                  <a:schemeClr val="bg1"/>
                </a:solidFill>
              </a:defRPr>
            </a:lvl1pPr>
          </a:lstStyle>
          <a:p>
            <a:pPr lvl="0"/>
            <a:r>
              <a:rPr lang="en-US" dirty="0"/>
              <a:t>Click to add text</a:t>
            </a:r>
          </a:p>
        </p:txBody>
      </p:sp>
      <p:sp>
        <p:nvSpPr>
          <p:cNvPr id="28" name="Text Placeholder 2"/>
          <p:cNvSpPr>
            <a:spLocks noGrp="1"/>
          </p:cNvSpPr>
          <p:nvPr>
            <p:ph type="body" sz="quarter" idx="16" hasCustomPrompt="1"/>
          </p:nvPr>
        </p:nvSpPr>
        <p:spPr>
          <a:xfrm>
            <a:off x="254977" y="1652680"/>
            <a:ext cx="2037743" cy="2845911"/>
          </a:xfrm>
        </p:spPr>
        <p:txBody>
          <a:bodyPr anchor="t">
            <a:noAutofit/>
          </a:bodyPr>
          <a:lstStyle>
            <a:lvl1pPr marL="64800" indent="-100800" algn="l">
              <a:spcBef>
                <a:spcPts val="300"/>
              </a:spcBef>
              <a:buClr>
                <a:schemeClr val="accent2"/>
              </a:buClr>
              <a:buFont typeface="Arial" charset="0"/>
              <a:buChar char="•"/>
              <a:defRPr sz="800" b="0" baseline="0">
                <a:solidFill>
                  <a:schemeClr val="tx1"/>
                </a:solidFill>
              </a:defRPr>
            </a:lvl1pPr>
            <a:lvl2pPr marL="261450" indent="-100800">
              <a:spcBef>
                <a:spcPts val="300"/>
              </a:spcBef>
              <a:buFontTx/>
              <a:buChar char="-"/>
              <a:defRPr sz="800" baseline="0"/>
            </a:lvl2pPr>
            <a:lvl3pPr marL="360000" indent="-100800">
              <a:buClr>
                <a:schemeClr val="tx1">
                  <a:lumMod val="60000"/>
                  <a:lumOff val="40000"/>
                </a:schemeClr>
              </a:buClr>
              <a:buFont typeface="Arial" charset="0"/>
              <a:buChar char="•"/>
              <a:defRPr sz="800" baseline="0"/>
            </a:lvl3pPr>
          </a:lstStyle>
          <a:p>
            <a:pPr lvl="0"/>
            <a:r>
              <a:rPr lang="en-US" dirty="0"/>
              <a:t>Click to add your first point</a:t>
            </a:r>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2"/>
            <a:r>
              <a:rPr lang="en-US" dirty="0"/>
              <a:t>Click to add lower level point</a:t>
            </a:r>
          </a:p>
          <a:p>
            <a:pPr lvl="2"/>
            <a:endParaRPr lang="en-US" dirty="0"/>
          </a:p>
          <a:p>
            <a:pPr lvl="0"/>
            <a:r>
              <a:rPr lang="en-US" dirty="0"/>
              <a:t>Click to add second point</a:t>
            </a:r>
          </a:p>
        </p:txBody>
      </p:sp>
      <p:sp>
        <p:nvSpPr>
          <p:cNvPr id="26" name="Text Placeholder 2"/>
          <p:cNvSpPr>
            <a:spLocks noGrp="1"/>
          </p:cNvSpPr>
          <p:nvPr>
            <p:ph type="body" sz="quarter" idx="17" hasCustomPrompt="1"/>
          </p:nvPr>
        </p:nvSpPr>
        <p:spPr>
          <a:xfrm>
            <a:off x="2391687" y="1652680"/>
            <a:ext cx="2037743" cy="2845911"/>
          </a:xfrm>
        </p:spPr>
        <p:txBody>
          <a:bodyPr anchor="t">
            <a:noAutofit/>
          </a:bodyPr>
          <a:lstStyle>
            <a:lvl1pPr marL="64800" indent="-100800" algn="l">
              <a:spcBef>
                <a:spcPts val="300"/>
              </a:spcBef>
              <a:buClr>
                <a:schemeClr val="accent2"/>
              </a:buClr>
              <a:buFont typeface="Arial" charset="0"/>
              <a:buChar char="•"/>
              <a:defRPr sz="800" b="0" baseline="0">
                <a:solidFill>
                  <a:schemeClr val="tx1"/>
                </a:solidFill>
              </a:defRPr>
            </a:lvl1pPr>
            <a:lvl2pPr marL="261450" indent="-100800">
              <a:spcBef>
                <a:spcPts val="300"/>
              </a:spcBef>
              <a:buFontTx/>
              <a:buChar char="-"/>
              <a:defRPr sz="800" baseline="0"/>
            </a:lvl2pPr>
            <a:lvl3pPr marL="360000" indent="-100800">
              <a:buClr>
                <a:schemeClr val="tx1">
                  <a:lumMod val="60000"/>
                  <a:lumOff val="40000"/>
                </a:schemeClr>
              </a:buClr>
              <a:buFont typeface="Arial" charset="0"/>
              <a:buChar char="•"/>
              <a:defRPr sz="800" baseline="0"/>
            </a:lvl3pPr>
          </a:lstStyle>
          <a:p>
            <a:pPr lvl="0"/>
            <a:r>
              <a:rPr lang="en-US" dirty="0"/>
              <a:t>Click to add your first point</a:t>
            </a:r>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2"/>
            <a:r>
              <a:rPr lang="en-US" dirty="0"/>
              <a:t>Click to add lower level point</a:t>
            </a:r>
          </a:p>
          <a:p>
            <a:pPr lvl="2"/>
            <a:endParaRPr lang="en-US" dirty="0"/>
          </a:p>
          <a:p>
            <a:pPr lvl="0"/>
            <a:r>
              <a:rPr lang="en-US" dirty="0"/>
              <a:t>Click to add second point</a:t>
            </a:r>
          </a:p>
        </p:txBody>
      </p:sp>
      <p:sp>
        <p:nvSpPr>
          <p:cNvPr id="27" name="Text Placeholder 2"/>
          <p:cNvSpPr>
            <a:spLocks noGrp="1"/>
          </p:cNvSpPr>
          <p:nvPr>
            <p:ph type="body" sz="quarter" idx="18" hasCustomPrompt="1"/>
          </p:nvPr>
        </p:nvSpPr>
        <p:spPr>
          <a:xfrm>
            <a:off x="4517620" y="1652680"/>
            <a:ext cx="2037743" cy="2845911"/>
          </a:xfrm>
        </p:spPr>
        <p:txBody>
          <a:bodyPr anchor="t">
            <a:noAutofit/>
          </a:bodyPr>
          <a:lstStyle>
            <a:lvl1pPr marL="64800" indent="-100800" algn="l">
              <a:spcBef>
                <a:spcPts val="300"/>
              </a:spcBef>
              <a:buClr>
                <a:schemeClr val="accent2"/>
              </a:buClr>
              <a:buFont typeface="Arial" charset="0"/>
              <a:buChar char="•"/>
              <a:defRPr sz="800" b="0" baseline="0">
                <a:solidFill>
                  <a:schemeClr val="tx1"/>
                </a:solidFill>
              </a:defRPr>
            </a:lvl1pPr>
            <a:lvl2pPr marL="261450" indent="-100800">
              <a:spcBef>
                <a:spcPts val="300"/>
              </a:spcBef>
              <a:buFontTx/>
              <a:buChar char="-"/>
              <a:defRPr sz="800" baseline="0"/>
            </a:lvl2pPr>
            <a:lvl3pPr marL="360000" indent="-100800">
              <a:buClr>
                <a:schemeClr val="tx1">
                  <a:lumMod val="60000"/>
                  <a:lumOff val="40000"/>
                </a:schemeClr>
              </a:buClr>
              <a:buFont typeface="Arial" charset="0"/>
              <a:buChar char="•"/>
              <a:defRPr sz="800" baseline="0"/>
            </a:lvl3pPr>
          </a:lstStyle>
          <a:p>
            <a:pPr lvl="0"/>
            <a:r>
              <a:rPr lang="en-US" dirty="0"/>
              <a:t>Click to add your first point</a:t>
            </a:r>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2"/>
            <a:r>
              <a:rPr lang="en-US" dirty="0"/>
              <a:t>Click to add lower level point</a:t>
            </a:r>
          </a:p>
          <a:p>
            <a:pPr lvl="2"/>
            <a:endParaRPr lang="en-US" dirty="0"/>
          </a:p>
          <a:p>
            <a:pPr lvl="0"/>
            <a:r>
              <a:rPr lang="en-US" dirty="0"/>
              <a:t>Click to add second point</a:t>
            </a:r>
          </a:p>
        </p:txBody>
      </p:sp>
      <p:sp>
        <p:nvSpPr>
          <p:cNvPr id="29" name="Text Placeholder 2"/>
          <p:cNvSpPr>
            <a:spLocks noGrp="1"/>
          </p:cNvSpPr>
          <p:nvPr>
            <p:ph type="body" sz="quarter" idx="19" hasCustomPrompt="1"/>
          </p:nvPr>
        </p:nvSpPr>
        <p:spPr>
          <a:xfrm>
            <a:off x="6657107" y="1652680"/>
            <a:ext cx="2037743" cy="2845911"/>
          </a:xfrm>
        </p:spPr>
        <p:txBody>
          <a:bodyPr anchor="t">
            <a:noAutofit/>
          </a:bodyPr>
          <a:lstStyle>
            <a:lvl1pPr marL="64800" indent="-100800" algn="l">
              <a:spcBef>
                <a:spcPts val="300"/>
              </a:spcBef>
              <a:buClr>
                <a:schemeClr val="accent2"/>
              </a:buClr>
              <a:buFont typeface="Arial" charset="0"/>
              <a:buChar char="•"/>
              <a:defRPr sz="800" b="0" baseline="0">
                <a:solidFill>
                  <a:schemeClr val="tx1"/>
                </a:solidFill>
              </a:defRPr>
            </a:lvl1pPr>
            <a:lvl2pPr marL="261450" indent="-100800">
              <a:spcBef>
                <a:spcPts val="300"/>
              </a:spcBef>
              <a:buFontTx/>
              <a:buChar char="-"/>
              <a:defRPr sz="800" baseline="0"/>
            </a:lvl2pPr>
            <a:lvl3pPr marL="360000" indent="-100800">
              <a:buClr>
                <a:schemeClr val="tx1">
                  <a:lumMod val="60000"/>
                  <a:lumOff val="40000"/>
                </a:schemeClr>
              </a:buClr>
              <a:buFont typeface="Arial" charset="0"/>
              <a:buChar char="•"/>
              <a:defRPr sz="800" baseline="0"/>
            </a:lvl3pPr>
          </a:lstStyle>
          <a:p>
            <a:pPr lvl="0"/>
            <a:r>
              <a:rPr lang="en-US" dirty="0"/>
              <a:t>Click to add your first point</a:t>
            </a:r>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1"/>
            <a:r>
              <a:rPr lang="en-US" dirty="0"/>
              <a:t>Click to add </a:t>
            </a:r>
            <a:r>
              <a:rPr lang="en-US" dirty="0" err="1"/>
              <a:t>subpoint</a:t>
            </a:r>
            <a:endParaRPr lang="en-US" dirty="0"/>
          </a:p>
          <a:p>
            <a:pPr lvl="2"/>
            <a:r>
              <a:rPr lang="en-US" dirty="0"/>
              <a:t>Click to add lower level point</a:t>
            </a:r>
          </a:p>
          <a:p>
            <a:pPr lvl="2"/>
            <a:endParaRPr lang="en-US" dirty="0"/>
          </a:p>
          <a:p>
            <a:pPr lvl="0"/>
            <a:r>
              <a:rPr lang="en-US" dirty="0"/>
              <a:t>Click to add second point</a:t>
            </a:r>
          </a:p>
        </p:txBody>
      </p:sp>
      <p:sp>
        <p:nvSpPr>
          <p:cNvPr id="30" name="Rectangle 29"/>
          <p:cNvSpPr/>
          <p:nvPr userDrawn="1"/>
        </p:nvSpPr>
        <p:spPr>
          <a:xfrm>
            <a:off x="0" y="1"/>
            <a:ext cx="9144000" cy="922481"/>
          </a:xfrm>
          <a:prstGeom prst="rect">
            <a:avLst/>
          </a:prstGeom>
          <a:gradFill flip="none" rotWithShape="1">
            <a:gsLst>
              <a:gs pos="0">
                <a:srgbClr val="220F42"/>
              </a:gs>
              <a:gs pos="100000">
                <a:srgbClr val="76277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3" name="Triangle 32"/>
          <p:cNvSpPr/>
          <p:nvPr userDrawn="1"/>
        </p:nvSpPr>
        <p:spPr>
          <a:xfrm rot="16200000">
            <a:off x="7601089" y="105371"/>
            <a:ext cx="764005" cy="825810"/>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4" name="Triangle 33"/>
          <p:cNvSpPr/>
          <p:nvPr userDrawn="1"/>
        </p:nvSpPr>
        <p:spPr>
          <a:xfrm rot="15130515">
            <a:off x="8205905" y="173873"/>
            <a:ext cx="620253" cy="694230"/>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013"/>
          </a:p>
        </p:txBody>
      </p:sp>
      <p:sp>
        <p:nvSpPr>
          <p:cNvPr id="35" name="Text Placeholder 12"/>
          <p:cNvSpPr>
            <a:spLocks noGrp="1"/>
          </p:cNvSpPr>
          <p:nvPr>
            <p:ph type="body" sz="quarter" idx="10" hasCustomPrompt="1"/>
          </p:nvPr>
        </p:nvSpPr>
        <p:spPr>
          <a:xfrm>
            <a:off x="219075" y="292454"/>
            <a:ext cx="7148528" cy="337574"/>
          </a:xfrm>
          <a:prstGeom prst="rect">
            <a:avLst/>
          </a:prstGeom>
        </p:spPr>
        <p:txBody>
          <a:bodyPr anchor="ctr">
            <a:noAutofit/>
          </a:bodyPr>
          <a:lstStyle>
            <a:lvl1pPr marL="0" indent="0">
              <a:buFontTx/>
              <a:buNone/>
              <a:defRPr sz="1650" b="1" baseline="0">
                <a:solidFill>
                  <a:schemeClr val="bg1"/>
                </a:solidFill>
                <a:latin typeface="Arial" charset="0"/>
                <a:ea typeface="Arial" charset="0"/>
                <a:cs typeface="Arial"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Add Slide Title Here</a:t>
            </a:r>
          </a:p>
        </p:txBody>
      </p:sp>
    </p:spTree>
    <p:extLst>
      <p:ext uri="{BB962C8B-B14F-4D97-AF65-F5344CB8AC3E}">
        <p14:creationId xmlns:p14="http://schemas.microsoft.com/office/powerpoint/2010/main" val="216728884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 bullets">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045499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6" name="Rectangle 5"/>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riangle 3"/>
          <p:cNvSpPr/>
          <p:nvPr userDrawn="1"/>
        </p:nvSpPr>
        <p:spPr>
          <a:xfrm rot="16200000">
            <a:off x="325249" y="3332967"/>
            <a:ext cx="1477278" cy="1596785"/>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riangle 4"/>
          <p:cNvSpPr/>
          <p:nvPr userDrawn="1"/>
        </p:nvSpPr>
        <p:spPr>
          <a:xfrm rot="15130515">
            <a:off x="1517479" y="3607301"/>
            <a:ext cx="1046197" cy="1170976"/>
          </a:xfrm>
          <a:prstGeom prst="triangle">
            <a:avLst/>
          </a:prstGeom>
          <a:gradFill>
            <a:gsLst>
              <a:gs pos="0">
                <a:srgbClr val="220F42">
                  <a:alpha val="65000"/>
                </a:srgbClr>
              </a:gs>
              <a:gs pos="100000">
                <a:srgbClr val="762772">
                  <a:alpha val="79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19"/>
          <p:cNvSpPr>
            <a:spLocks noGrp="1"/>
          </p:cNvSpPr>
          <p:nvPr>
            <p:ph type="body" sz="quarter" idx="12" hasCustomPrompt="1"/>
          </p:nvPr>
        </p:nvSpPr>
        <p:spPr>
          <a:xfrm>
            <a:off x="2753032" y="1920496"/>
            <a:ext cx="3637936" cy="1302508"/>
          </a:xfrm>
        </p:spPr>
        <p:txBody>
          <a:bodyPr anchor="ct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500" b="0">
                <a:solidFill>
                  <a:schemeClr val="bg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Tree>
    <p:extLst>
      <p:ext uri="{BB962C8B-B14F-4D97-AF65-F5344CB8AC3E}">
        <p14:creationId xmlns:p14="http://schemas.microsoft.com/office/powerpoint/2010/main" val="4194145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6" name="Rectangle 5"/>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riangle 3"/>
          <p:cNvSpPr/>
          <p:nvPr userDrawn="1"/>
        </p:nvSpPr>
        <p:spPr>
          <a:xfrm rot="19393555">
            <a:off x="6364963" y="161856"/>
            <a:ext cx="1477278" cy="1596785"/>
          </a:xfrm>
          <a:prstGeom prst="triangle">
            <a:avLst/>
          </a:prstGeom>
          <a:gradFill flip="none" rotWithShape="1">
            <a:gsLst>
              <a:gs pos="0">
                <a:srgbClr val="762772">
                  <a:alpha val="87000"/>
                </a:srgbClr>
              </a:gs>
              <a:gs pos="83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 Placeholder 19"/>
          <p:cNvSpPr>
            <a:spLocks noGrp="1"/>
          </p:cNvSpPr>
          <p:nvPr>
            <p:ph type="body" sz="quarter" idx="12" hasCustomPrompt="1"/>
          </p:nvPr>
        </p:nvSpPr>
        <p:spPr>
          <a:xfrm>
            <a:off x="2753032" y="1920496"/>
            <a:ext cx="3637936" cy="1302508"/>
          </a:xfrm>
        </p:spPr>
        <p:txBody>
          <a:bodyPr anchor="ctr">
            <a:noAutofit/>
          </a:bodyPr>
          <a:lstStyle>
            <a:lvl1pPr marL="0" marR="0" indent="0" algn="ctr" defTabSz="685800" rtl="0" eaLnBrk="1" fontAlgn="auto" latinLnBrk="0" hangingPunct="1">
              <a:lnSpc>
                <a:spcPct val="90000"/>
              </a:lnSpc>
              <a:spcBef>
                <a:spcPts val="750"/>
              </a:spcBef>
              <a:spcAft>
                <a:spcPts val="0"/>
              </a:spcAft>
              <a:buClrTx/>
              <a:buSzTx/>
              <a:buFontTx/>
              <a:buNone/>
              <a:tabLst/>
              <a:defRPr sz="1500" b="0">
                <a:solidFill>
                  <a:schemeClr val="bg1"/>
                </a:solidFill>
                <a:latin typeface="Arial" charset="0"/>
                <a:ea typeface="Arial" charset="0"/>
                <a:cs typeface="Arial" charset="0"/>
              </a:defRPr>
            </a:lvl1pPr>
          </a:lstStyle>
          <a:p>
            <a:pPr marL="0" marR="0" lvl="0" indent="0" algn="ctr" defTabSz="685800" rtl="0" eaLnBrk="1" fontAlgn="auto" latinLnBrk="0" hangingPunct="1">
              <a:lnSpc>
                <a:spcPct val="90000"/>
              </a:lnSpc>
              <a:spcBef>
                <a:spcPts val="750"/>
              </a:spcBef>
              <a:spcAft>
                <a:spcPts val="0"/>
              </a:spcAft>
              <a:buClrTx/>
              <a:buSzTx/>
              <a:buFontTx/>
              <a:buNone/>
              <a:tabLst/>
              <a:defRPr/>
            </a:pPr>
            <a:r>
              <a:rPr lang="en-US" dirty="0"/>
              <a:t>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 Lorem ipsum door sit </a:t>
            </a:r>
            <a:r>
              <a:rPr lang="en-US" dirty="0" err="1"/>
              <a:t>amet</a:t>
            </a:r>
            <a:r>
              <a:rPr lang="en-US" dirty="0"/>
              <a:t>, </a:t>
            </a:r>
            <a:r>
              <a:rPr lang="en-US" dirty="0" err="1"/>
              <a:t>consecteur</a:t>
            </a:r>
            <a:r>
              <a:rPr lang="en-US" dirty="0"/>
              <a:t> </a:t>
            </a:r>
            <a:r>
              <a:rPr lang="en-US" dirty="0" err="1"/>
              <a:t>adipiscing</a:t>
            </a:r>
            <a:r>
              <a:rPr lang="en-US" dirty="0"/>
              <a:t> </a:t>
            </a:r>
            <a:r>
              <a:rPr lang="en-US" dirty="0" err="1"/>
              <a:t>elit</a:t>
            </a:r>
            <a:r>
              <a:rPr lang="en-US" dirty="0"/>
              <a:t>. </a:t>
            </a:r>
            <a:r>
              <a:rPr lang="en-US" dirty="0" err="1"/>
              <a:t>Ut</a:t>
            </a:r>
            <a:r>
              <a:rPr lang="en-US" dirty="0"/>
              <a:t> vitae </a:t>
            </a:r>
            <a:r>
              <a:rPr lang="en-US" dirty="0" err="1"/>
              <a:t>placerat</a:t>
            </a:r>
            <a:r>
              <a:rPr lang="en-US" dirty="0"/>
              <a:t> </a:t>
            </a:r>
            <a:r>
              <a:rPr lang="en-US" dirty="0" err="1"/>
              <a:t>sapien</a:t>
            </a:r>
            <a:r>
              <a:rPr lang="en-US" dirty="0"/>
              <a:t>.</a:t>
            </a:r>
          </a:p>
        </p:txBody>
      </p:sp>
      <p:sp>
        <p:nvSpPr>
          <p:cNvPr id="8" name="Triangle 7"/>
          <p:cNvSpPr/>
          <p:nvPr userDrawn="1"/>
        </p:nvSpPr>
        <p:spPr>
          <a:xfrm rot="8975105">
            <a:off x="7790431" y="751647"/>
            <a:ext cx="1074134" cy="981403"/>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3479711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page">
    <p:spTree>
      <p:nvGrpSpPr>
        <p:cNvPr id="1" name=""/>
        <p:cNvGrpSpPr/>
        <p:nvPr/>
      </p:nvGrpSpPr>
      <p:grpSpPr>
        <a:xfrm>
          <a:off x="0" y="0"/>
          <a:ext cx="0" cy="0"/>
          <a:chOff x="0" y="0"/>
          <a:chExt cx="0" cy="0"/>
        </a:xfrm>
      </p:grpSpPr>
      <p:sp>
        <p:nvSpPr>
          <p:cNvPr id="26" name="Rectangle 25"/>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riangle 26"/>
          <p:cNvSpPr/>
          <p:nvPr userDrawn="1"/>
        </p:nvSpPr>
        <p:spPr>
          <a:xfrm rot="17862441">
            <a:off x="7067269" y="120393"/>
            <a:ext cx="2096813" cy="1221828"/>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Triangle 27"/>
          <p:cNvSpPr/>
          <p:nvPr userDrawn="1"/>
        </p:nvSpPr>
        <p:spPr>
          <a:xfrm rot="2830830">
            <a:off x="7038725" y="514974"/>
            <a:ext cx="1074134" cy="981403"/>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riangle 29"/>
          <p:cNvSpPr/>
          <p:nvPr userDrawn="1"/>
        </p:nvSpPr>
        <p:spPr>
          <a:xfrm rot="1581076">
            <a:off x="6312304" y="2512627"/>
            <a:ext cx="2590250" cy="1497827"/>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Triangle 31"/>
          <p:cNvSpPr/>
          <p:nvPr userDrawn="1"/>
        </p:nvSpPr>
        <p:spPr>
          <a:xfrm rot="4230722">
            <a:off x="858381" y="-459667"/>
            <a:ext cx="1327130" cy="2267567"/>
          </a:xfrm>
          <a:prstGeom prst="triangle">
            <a:avLst/>
          </a:prstGeom>
          <a:gradFill>
            <a:gsLst>
              <a:gs pos="0">
                <a:srgbClr val="220F42">
                  <a:alpha val="49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riangle 32"/>
          <p:cNvSpPr/>
          <p:nvPr userDrawn="1"/>
        </p:nvSpPr>
        <p:spPr>
          <a:xfrm rot="20526847">
            <a:off x="1101464" y="3680024"/>
            <a:ext cx="2096813" cy="1221828"/>
          </a:xfrm>
          <a:prstGeom prst="triangle">
            <a:avLst/>
          </a:prstGeom>
          <a:gradFill>
            <a:gsLst>
              <a:gs pos="0">
                <a:srgbClr val="220F42">
                  <a:alpha val="75000"/>
                </a:srgbClr>
              </a:gs>
              <a:gs pos="100000">
                <a:srgbClr val="762772">
                  <a:alpha val="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Triangle 34"/>
          <p:cNvSpPr/>
          <p:nvPr userDrawn="1"/>
        </p:nvSpPr>
        <p:spPr>
          <a:xfrm rot="5800566">
            <a:off x="2772571" y="4102969"/>
            <a:ext cx="1348735" cy="869151"/>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Triangle 35"/>
          <p:cNvSpPr/>
          <p:nvPr userDrawn="1"/>
        </p:nvSpPr>
        <p:spPr>
          <a:xfrm rot="19109739">
            <a:off x="3218532" y="1454390"/>
            <a:ext cx="3396184" cy="1746164"/>
          </a:xfrm>
          <a:prstGeom prst="triangle">
            <a:avLst/>
          </a:prstGeom>
          <a:gradFill>
            <a:gsLst>
              <a:gs pos="0">
                <a:srgbClr val="220F42">
                  <a:alpha val="14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Triangle 36"/>
          <p:cNvSpPr/>
          <p:nvPr userDrawn="1"/>
        </p:nvSpPr>
        <p:spPr>
          <a:xfrm rot="8768304">
            <a:off x="4957794" y="186898"/>
            <a:ext cx="1272713" cy="13779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riangle 37"/>
          <p:cNvSpPr/>
          <p:nvPr userDrawn="1"/>
        </p:nvSpPr>
        <p:spPr>
          <a:xfrm rot="17451698">
            <a:off x="5714156" y="3426704"/>
            <a:ext cx="1374117" cy="1373712"/>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Triangle 38"/>
          <p:cNvSpPr/>
          <p:nvPr userDrawn="1"/>
        </p:nvSpPr>
        <p:spPr>
          <a:xfrm rot="14145836">
            <a:off x="-631020" y="3550612"/>
            <a:ext cx="1473546" cy="12946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riangle 39"/>
          <p:cNvSpPr/>
          <p:nvPr userDrawn="1"/>
        </p:nvSpPr>
        <p:spPr>
          <a:xfrm rot="11099115">
            <a:off x="1636850" y="618132"/>
            <a:ext cx="1839555" cy="77508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riangle 17"/>
          <p:cNvSpPr/>
          <p:nvPr userDrawn="1"/>
        </p:nvSpPr>
        <p:spPr>
          <a:xfrm rot="2830830">
            <a:off x="5459755" y="1761956"/>
            <a:ext cx="1074134" cy="981403"/>
          </a:xfrm>
          <a:prstGeom prst="triangle">
            <a:avLst/>
          </a:prstGeom>
          <a:gradFill>
            <a:gsLst>
              <a:gs pos="0">
                <a:srgbClr val="220F42">
                  <a:alpha val="28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Triangle 18"/>
          <p:cNvSpPr/>
          <p:nvPr userDrawn="1"/>
        </p:nvSpPr>
        <p:spPr>
          <a:xfrm rot="3202512">
            <a:off x="2653532" y="1400225"/>
            <a:ext cx="935769" cy="549466"/>
          </a:xfrm>
          <a:prstGeom prst="triangle">
            <a:avLst/>
          </a:prstGeom>
          <a:gradFill>
            <a:gsLst>
              <a:gs pos="0">
                <a:srgbClr val="220F42">
                  <a:alpha val="14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Triangle 19"/>
          <p:cNvSpPr/>
          <p:nvPr userDrawn="1"/>
        </p:nvSpPr>
        <p:spPr>
          <a:xfrm rot="17451698">
            <a:off x="5077821" y="2430080"/>
            <a:ext cx="728362" cy="728146"/>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Triangle 20"/>
          <p:cNvSpPr/>
          <p:nvPr userDrawn="1"/>
        </p:nvSpPr>
        <p:spPr>
          <a:xfrm rot="1744886">
            <a:off x="2526307" y="2869423"/>
            <a:ext cx="781662" cy="762644"/>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p:cNvSpPr/>
          <p:nvPr userDrawn="1"/>
        </p:nvSpPr>
        <p:spPr>
          <a:xfrm>
            <a:off x="4289829" y="2454871"/>
            <a:ext cx="564342" cy="5643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23" name="Triangle 22"/>
          <p:cNvSpPr/>
          <p:nvPr userDrawn="1"/>
        </p:nvSpPr>
        <p:spPr>
          <a:xfrm rot="5400000">
            <a:off x="4476999" y="2633349"/>
            <a:ext cx="267174" cy="230322"/>
          </a:xfrm>
          <a:prstGeom prst="triangle">
            <a:avLst/>
          </a:prstGeom>
          <a:solidFill>
            <a:srgbClr val="762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userDrawn="1"/>
        </p:nvSpPr>
        <p:spPr>
          <a:xfrm>
            <a:off x="1143001" y="1834951"/>
            <a:ext cx="6857999" cy="461665"/>
          </a:xfrm>
          <a:prstGeom prst="rect">
            <a:avLst/>
          </a:prstGeom>
          <a:noFill/>
        </p:spPr>
        <p:txBody>
          <a:bodyPr wrap="square" rtlCol="0">
            <a:spAutoFit/>
          </a:bodyPr>
          <a:lstStyle/>
          <a:p>
            <a:pPr algn="ctr"/>
            <a:r>
              <a:rPr lang="en-US" sz="2400" b="1" dirty="0">
                <a:solidFill>
                  <a:schemeClr val="bg1"/>
                </a:solidFill>
                <a:latin typeface="Arial" charset="0"/>
                <a:ea typeface="Arial" charset="0"/>
                <a:cs typeface="Arial" charset="0"/>
              </a:rPr>
              <a:t>DEMO</a:t>
            </a:r>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530" y="1060589"/>
            <a:ext cx="4684838" cy="3672682"/>
          </a:xfrm>
          <a:prstGeom prst="rect">
            <a:avLst/>
          </a:prstGeom>
        </p:spPr>
      </p:pic>
    </p:spTree>
    <p:extLst>
      <p:ext uri="{BB962C8B-B14F-4D97-AF65-F5344CB8AC3E}">
        <p14:creationId xmlns:p14="http://schemas.microsoft.com/office/powerpoint/2010/main" val="389746413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Questions page">
    <p:spTree>
      <p:nvGrpSpPr>
        <p:cNvPr id="1" name=""/>
        <p:cNvGrpSpPr/>
        <p:nvPr/>
      </p:nvGrpSpPr>
      <p:grpSpPr>
        <a:xfrm>
          <a:off x="0" y="0"/>
          <a:ext cx="0" cy="0"/>
          <a:chOff x="0" y="0"/>
          <a:chExt cx="0" cy="0"/>
        </a:xfrm>
      </p:grpSpPr>
      <p:sp>
        <p:nvSpPr>
          <p:cNvPr id="15" name="Rectangle 14"/>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riangle 15"/>
          <p:cNvSpPr/>
          <p:nvPr userDrawn="1"/>
        </p:nvSpPr>
        <p:spPr>
          <a:xfrm rot="17862441">
            <a:off x="7067269" y="120393"/>
            <a:ext cx="2096813" cy="1221828"/>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Triangle 16"/>
          <p:cNvSpPr/>
          <p:nvPr userDrawn="1"/>
        </p:nvSpPr>
        <p:spPr>
          <a:xfrm rot="2830830">
            <a:off x="7038725" y="514974"/>
            <a:ext cx="1074134" cy="981403"/>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riangle 29"/>
          <p:cNvSpPr/>
          <p:nvPr userDrawn="1"/>
        </p:nvSpPr>
        <p:spPr>
          <a:xfrm rot="1581076">
            <a:off x="6312304" y="2512627"/>
            <a:ext cx="2590250" cy="1497827"/>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Triangle 31"/>
          <p:cNvSpPr/>
          <p:nvPr userDrawn="1"/>
        </p:nvSpPr>
        <p:spPr>
          <a:xfrm rot="4230722">
            <a:off x="858381" y="-459667"/>
            <a:ext cx="1327130" cy="2267567"/>
          </a:xfrm>
          <a:prstGeom prst="triangle">
            <a:avLst/>
          </a:prstGeom>
          <a:gradFill>
            <a:gsLst>
              <a:gs pos="0">
                <a:srgbClr val="220F42">
                  <a:alpha val="49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riangle 32"/>
          <p:cNvSpPr/>
          <p:nvPr userDrawn="1"/>
        </p:nvSpPr>
        <p:spPr>
          <a:xfrm rot="20526847">
            <a:off x="1101464" y="3680024"/>
            <a:ext cx="2096813" cy="1221828"/>
          </a:xfrm>
          <a:prstGeom prst="triangle">
            <a:avLst/>
          </a:prstGeom>
          <a:gradFill>
            <a:gsLst>
              <a:gs pos="0">
                <a:srgbClr val="220F42">
                  <a:alpha val="75000"/>
                </a:srgbClr>
              </a:gs>
              <a:gs pos="100000">
                <a:srgbClr val="762772">
                  <a:alpha val="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Triangle 34"/>
          <p:cNvSpPr/>
          <p:nvPr userDrawn="1"/>
        </p:nvSpPr>
        <p:spPr>
          <a:xfrm rot="5800566">
            <a:off x="2772571" y="4102969"/>
            <a:ext cx="1348735" cy="869151"/>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Triangle 35"/>
          <p:cNvSpPr/>
          <p:nvPr userDrawn="1"/>
        </p:nvSpPr>
        <p:spPr>
          <a:xfrm rot="19109739">
            <a:off x="3218532" y="1454390"/>
            <a:ext cx="3396184" cy="1746164"/>
          </a:xfrm>
          <a:prstGeom prst="triangle">
            <a:avLst/>
          </a:prstGeom>
          <a:gradFill>
            <a:gsLst>
              <a:gs pos="0">
                <a:srgbClr val="220F42">
                  <a:alpha val="14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Triangle 36"/>
          <p:cNvSpPr/>
          <p:nvPr userDrawn="1"/>
        </p:nvSpPr>
        <p:spPr>
          <a:xfrm rot="8768304">
            <a:off x="4957794" y="186898"/>
            <a:ext cx="1272713" cy="13779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riangle 37"/>
          <p:cNvSpPr/>
          <p:nvPr userDrawn="1"/>
        </p:nvSpPr>
        <p:spPr>
          <a:xfrm rot="17451698">
            <a:off x="5714156" y="3426704"/>
            <a:ext cx="1374117" cy="1373712"/>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Triangle 38"/>
          <p:cNvSpPr/>
          <p:nvPr userDrawn="1"/>
        </p:nvSpPr>
        <p:spPr>
          <a:xfrm rot="14145836">
            <a:off x="-631020" y="3550612"/>
            <a:ext cx="1473546" cy="12946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riangle 39"/>
          <p:cNvSpPr/>
          <p:nvPr userDrawn="1"/>
        </p:nvSpPr>
        <p:spPr>
          <a:xfrm rot="11099115">
            <a:off x="1636850" y="618132"/>
            <a:ext cx="1839555" cy="77508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 name="TextBox 3"/>
          <p:cNvSpPr txBox="1"/>
          <p:nvPr userDrawn="1"/>
        </p:nvSpPr>
        <p:spPr>
          <a:xfrm>
            <a:off x="1" y="2427612"/>
            <a:ext cx="9144000" cy="461665"/>
          </a:xfrm>
          <a:prstGeom prst="rect">
            <a:avLst/>
          </a:prstGeom>
          <a:noFill/>
        </p:spPr>
        <p:txBody>
          <a:bodyPr wrap="square" rtlCol="0" anchor="ctr">
            <a:spAutoFit/>
          </a:bodyPr>
          <a:lstStyle/>
          <a:p>
            <a:pPr algn="ctr"/>
            <a:r>
              <a:rPr lang="en-US" sz="2400" b="1" dirty="0">
                <a:solidFill>
                  <a:schemeClr val="bg1"/>
                </a:solidFill>
              </a:rPr>
              <a:t>Questions?</a:t>
            </a:r>
          </a:p>
        </p:txBody>
      </p:sp>
    </p:spTree>
    <p:extLst>
      <p:ext uri="{BB962C8B-B14F-4D97-AF65-F5344CB8AC3E}">
        <p14:creationId xmlns:p14="http://schemas.microsoft.com/office/powerpoint/2010/main" val="255241057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ank you page">
    <p:spTree>
      <p:nvGrpSpPr>
        <p:cNvPr id="1" name=""/>
        <p:cNvGrpSpPr/>
        <p:nvPr/>
      </p:nvGrpSpPr>
      <p:grpSpPr>
        <a:xfrm>
          <a:off x="0" y="0"/>
          <a:ext cx="0" cy="0"/>
          <a:chOff x="0" y="0"/>
          <a:chExt cx="0" cy="0"/>
        </a:xfrm>
      </p:grpSpPr>
      <p:sp>
        <p:nvSpPr>
          <p:cNvPr id="16" name="Rectangle 15"/>
          <p:cNvSpPr/>
          <p:nvPr userDrawn="1"/>
        </p:nvSpPr>
        <p:spPr>
          <a:xfrm>
            <a:off x="0" y="1"/>
            <a:ext cx="9144000" cy="5143499"/>
          </a:xfrm>
          <a:prstGeom prst="rect">
            <a:avLst/>
          </a:prstGeom>
          <a:gradFill flip="none" rotWithShape="1">
            <a:gsLst>
              <a:gs pos="0">
                <a:srgbClr val="220F42"/>
              </a:gs>
              <a:gs pos="58000">
                <a:srgbClr val="61185F"/>
              </a:gs>
              <a:gs pos="100000">
                <a:schemeClr val="accent3"/>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riangle 16"/>
          <p:cNvSpPr/>
          <p:nvPr userDrawn="1"/>
        </p:nvSpPr>
        <p:spPr>
          <a:xfrm rot="17862441">
            <a:off x="7067269" y="120393"/>
            <a:ext cx="2096813" cy="1221828"/>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riangle 17"/>
          <p:cNvSpPr/>
          <p:nvPr userDrawn="1"/>
        </p:nvSpPr>
        <p:spPr>
          <a:xfrm rot="2830830">
            <a:off x="7038725" y="514974"/>
            <a:ext cx="1074134" cy="981403"/>
          </a:xfrm>
          <a:prstGeom prst="triangle">
            <a:avLst/>
          </a:prstGeom>
          <a:gradFill>
            <a:gsLst>
              <a:gs pos="0">
                <a:srgbClr val="220F42">
                  <a:alpha val="28000"/>
                </a:srgbClr>
              </a:gs>
              <a:gs pos="100000">
                <a:schemeClr val="accent3"/>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0" name="Triangle 29"/>
          <p:cNvSpPr/>
          <p:nvPr userDrawn="1"/>
        </p:nvSpPr>
        <p:spPr>
          <a:xfrm rot="1581076">
            <a:off x="6312304" y="2512627"/>
            <a:ext cx="2590250" cy="1497827"/>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Triangle 31"/>
          <p:cNvSpPr/>
          <p:nvPr userDrawn="1"/>
        </p:nvSpPr>
        <p:spPr>
          <a:xfrm rot="4230722">
            <a:off x="858381" y="-459667"/>
            <a:ext cx="1327130" cy="2267567"/>
          </a:xfrm>
          <a:prstGeom prst="triangle">
            <a:avLst/>
          </a:prstGeom>
          <a:gradFill>
            <a:gsLst>
              <a:gs pos="0">
                <a:srgbClr val="220F42">
                  <a:alpha val="49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3" name="Triangle 32"/>
          <p:cNvSpPr/>
          <p:nvPr userDrawn="1"/>
        </p:nvSpPr>
        <p:spPr>
          <a:xfrm rot="20526847">
            <a:off x="1101464" y="3680024"/>
            <a:ext cx="2096813" cy="1221828"/>
          </a:xfrm>
          <a:prstGeom prst="triangle">
            <a:avLst/>
          </a:prstGeom>
          <a:gradFill>
            <a:gsLst>
              <a:gs pos="0">
                <a:srgbClr val="220F42">
                  <a:alpha val="75000"/>
                </a:srgbClr>
              </a:gs>
              <a:gs pos="100000">
                <a:srgbClr val="762772">
                  <a:alpha val="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5" name="Triangle 34"/>
          <p:cNvSpPr/>
          <p:nvPr userDrawn="1"/>
        </p:nvSpPr>
        <p:spPr>
          <a:xfrm rot="5800566">
            <a:off x="2772571" y="4102969"/>
            <a:ext cx="1348735" cy="869151"/>
          </a:xfrm>
          <a:prstGeom prst="triangle">
            <a:avLst/>
          </a:prstGeom>
          <a:gradFill>
            <a:gsLst>
              <a:gs pos="0">
                <a:srgbClr val="220F42">
                  <a:alpha val="9000"/>
                </a:srgbClr>
              </a:gs>
              <a:gs pos="100000">
                <a:srgbClr val="762772"/>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6" name="Triangle 35"/>
          <p:cNvSpPr/>
          <p:nvPr userDrawn="1"/>
        </p:nvSpPr>
        <p:spPr>
          <a:xfrm rot="19109739">
            <a:off x="3218532" y="1454390"/>
            <a:ext cx="3396184" cy="1746164"/>
          </a:xfrm>
          <a:prstGeom prst="triangle">
            <a:avLst/>
          </a:prstGeom>
          <a:gradFill>
            <a:gsLst>
              <a:gs pos="0">
                <a:srgbClr val="220F42">
                  <a:alpha val="14000"/>
                </a:srgbClr>
              </a:gs>
              <a:gs pos="100000">
                <a:srgbClr val="762772">
                  <a:alpha val="55000"/>
                </a:srgb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7" name="Triangle 36"/>
          <p:cNvSpPr/>
          <p:nvPr userDrawn="1"/>
        </p:nvSpPr>
        <p:spPr>
          <a:xfrm rot="8768304">
            <a:off x="4957794" y="186898"/>
            <a:ext cx="1272713" cy="13779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8" name="Triangle 37"/>
          <p:cNvSpPr/>
          <p:nvPr userDrawn="1"/>
        </p:nvSpPr>
        <p:spPr>
          <a:xfrm rot="17451698">
            <a:off x="5714156" y="3426704"/>
            <a:ext cx="1374117" cy="1373712"/>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9" name="Triangle 38"/>
          <p:cNvSpPr/>
          <p:nvPr userDrawn="1"/>
        </p:nvSpPr>
        <p:spPr>
          <a:xfrm rot="14145836">
            <a:off x="-631020" y="3550612"/>
            <a:ext cx="1473546" cy="129460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0" name="Triangle 39"/>
          <p:cNvSpPr/>
          <p:nvPr userDrawn="1"/>
        </p:nvSpPr>
        <p:spPr>
          <a:xfrm rot="11099115">
            <a:off x="1636850" y="618132"/>
            <a:ext cx="1839555" cy="775085"/>
          </a:xfrm>
          <a:prstGeom prst="triangle">
            <a:avLst/>
          </a:prstGeom>
          <a:gradFill flip="none" rotWithShape="1">
            <a:gsLst>
              <a:gs pos="0">
                <a:srgbClr val="762772">
                  <a:alpha val="76000"/>
                </a:srgbClr>
              </a:gs>
              <a:gs pos="76000">
                <a:srgbClr val="F58422">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41" name="Picture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1899" y="4650827"/>
            <a:ext cx="635548" cy="285567"/>
          </a:xfrm>
          <a:prstGeom prst="rect">
            <a:avLst/>
          </a:prstGeom>
        </p:spPr>
      </p:pic>
      <p:sp>
        <p:nvSpPr>
          <p:cNvPr id="4" name="TextBox 3"/>
          <p:cNvSpPr txBox="1"/>
          <p:nvPr userDrawn="1"/>
        </p:nvSpPr>
        <p:spPr>
          <a:xfrm>
            <a:off x="1" y="2427612"/>
            <a:ext cx="9144000" cy="461665"/>
          </a:xfrm>
          <a:prstGeom prst="rect">
            <a:avLst/>
          </a:prstGeom>
          <a:noFill/>
        </p:spPr>
        <p:txBody>
          <a:bodyPr wrap="square" rtlCol="0" anchor="ctr">
            <a:spAutoFit/>
          </a:bodyPr>
          <a:lstStyle/>
          <a:p>
            <a:pPr algn="ctr"/>
            <a:r>
              <a:rPr lang="en-US" sz="2400" b="1" dirty="0">
                <a:solidFill>
                  <a:schemeClr val="bg1"/>
                </a:solidFill>
              </a:rPr>
              <a:t>Thank you!</a:t>
            </a:r>
          </a:p>
        </p:txBody>
      </p:sp>
    </p:spTree>
    <p:extLst>
      <p:ext uri="{BB962C8B-B14F-4D97-AF65-F5344CB8AC3E}">
        <p14:creationId xmlns:p14="http://schemas.microsoft.com/office/powerpoint/2010/main" val="169017748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_Content (6)">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9688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18023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56"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pic>
        <p:nvPicPr>
          <p:cNvPr id="57" name="Picture 6" descr="Picture 6"/>
          <p:cNvPicPr>
            <a:picLocks noChangeAspect="1"/>
          </p:cNvPicPr>
          <p:nvPr/>
        </p:nvPicPr>
        <p:blipFill>
          <a:blip r:embed="rId2"/>
          <a:stretch>
            <a:fillRect/>
          </a:stretch>
        </p:blipFill>
        <p:spPr>
          <a:xfrm>
            <a:off x="8393810" y="4690745"/>
            <a:ext cx="521590" cy="211456"/>
          </a:xfrm>
          <a:prstGeom prst="rect">
            <a:avLst/>
          </a:prstGeom>
          <a:ln w="12700">
            <a:miter lim="400000"/>
          </a:ln>
        </p:spPr>
      </p:pic>
      <p:sp>
        <p:nvSpPr>
          <p:cNvPr id="5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829089108"/>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10167500"/>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10311" y="201168"/>
            <a:ext cx="4142234" cy="80010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75" name="Body Level One…"/>
          <p:cNvSpPr txBox="1">
            <a:spLocks noGrp="1"/>
          </p:cNvSpPr>
          <p:nvPr>
            <p:ph type="body" sz="half" idx="1"/>
          </p:nvPr>
        </p:nvSpPr>
        <p:spPr>
          <a:xfrm>
            <a:off x="4791455" y="1243583"/>
            <a:ext cx="4123945" cy="3252217"/>
          </a:xfrm>
          <a:prstGeom prst="rect">
            <a:avLst/>
          </a:prstGeom>
        </p:spPr>
        <p:txBody>
          <a:bodyPr>
            <a:normAutofit/>
          </a:bodyPr>
          <a:lstStyle>
            <a:lvl1pPr>
              <a:spcBef>
                <a:spcPts val="0"/>
              </a:spcBef>
            </a:lvl1pPr>
            <a:lvl2pPr marL="0" indent="0">
              <a:spcBef>
                <a:spcPts val="0"/>
              </a:spcBef>
              <a:buSzTx/>
              <a:buNone/>
            </a:lvl2pPr>
            <a:lvl3pPr marL="0" indent="201612">
              <a:spcBef>
                <a:spcPts val="0"/>
              </a:spcBef>
              <a:buSzTx/>
              <a:buNone/>
            </a:lvl3pPr>
            <a:lvl4pPr marL="0" indent="434975">
              <a:spcBef>
                <a:spcPts val="0"/>
              </a:spcBef>
              <a:buSzTx/>
              <a:buNone/>
            </a:lvl4pPr>
            <a:lvl5pPr marL="0" indent="631825">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76" name="Text Placeholder 7"/>
          <p:cNvSpPr>
            <a:spLocks noGrp="1"/>
          </p:cNvSpPr>
          <p:nvPr>
            <p:ph type="body" sz="half" idx="13"/>
          </p:nvPr>
        </p:nvSpPr>
        <p:spPr>
          <a:xfrm>
            <a:off x="219456" y="1243583"/>
            <a:ext cx="4123945" cy="325221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1460371417"/>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19456" y="219456"/>
            <a:ext cx="4133089" cy="804673"/>
          </a:xfrm>
          <a:prstGeom prst="rect">
            <a:avLst/>
          </a:prstGeom>
        </p:spPr>
        <p:txBody>
          <a:bodyPr>
            <a:normAutofit/>
          </a:bodyPr>
          <a:lstStyle>
            <a:lvl1pPr>
              <a:defRPr sz="1600"/>
            </a:lvl1p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85"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lvl1pPr>
            <a:lvl2pPr marL="1175657" indent="-1175657">
              <a:lnSpc>
                <a:spcPct val="90000"/>
              </a:lnSpc>
              <a:defRPr sz="9600" b="1"/>
            </a:lvl2pPr>
            <a:lvl3pPr marL="1170443" indent="-968831">
              <a:lnSpc>
                <a:spcPct val="90000"/>
              </a:lnSpc>
              <a:defRPr sz="9600" b="1"/>
            </a:lvl3pPr>
            <a:lvl4pPr marL="1763032" indent="-1328057">
              <a:lnSpc>
                <a:spcPct val="90000"/>
              </a:lnSpc>
              <a:defRPr sz="9600" b="1"/>
            </a:lvl4pPr>
            <a:lvl5pPr marL="1807482"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5184886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92"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3" name="Title Text"/>
          <p:cNvSpPr txBox="1">
            <a:spLocks noGrp="1"/>
          </p:cNvSpPr>
          <p:nvPr>
            <p:ph type="title"/>
          </p:nvPr>
        </p:nvSpPr>
        <p:spPr>
          <a:xfrm>
            <a:off x="219456" y="219456"/>
            <a:ext cx="4133089" cy="804673"/>
          </a:xfrm>
          <a:prstGeom prst="rect">
            <a:avLst/>
          </a:prstGeom>
        </p:spPr>
        <p:txBody>
          <a:bodyPr>
            <a:normAutofit/>
          </a:bodyPr>
          <a:lstStyle>
            <a:lvl1pPr>
              <a:defRPr sz="1600"/>
            </a:lvl1p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95"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lvl1pPr>
            <a:lvl2pPr marL="1175657" indent="-1175657">
              <a:lnSpc>
                <a:spcPct val="90000"/>
              </a:lnSpc>
              <a:defRPr sz="9600" b="1"/>
            </a:lvl2pPr>
            <a:lvl3pPr marL="1170443" indent="-968831">
              <a:lnSpc>
                <a:spcPct val="90000"/>
              </a:lnSpc>
              <a:defRPr sz="9600" b="1"/>
            </a:lvl3pPr>
            <a:lvl4pPr marL="1763032" indent="-1328057">
              <a:lnSpc>
                <a:spcPct val="90000"/>
              </a:lnSpc>
              <a:defRPr sz="9600" b="1"/>
            </a:lvl4pPr>
            <a:lvl5pPr marL="1807482"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926378"/>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37160" y="91439"/>
            <a:ext cx="8778172" cy="4404361"/>
          </a:xfrm>
          <a:prstGeom prst="rect">
            <a:avLst/>
          </a:prstGeom>
        </p:spPr>
        <p:txBody>
          <a:bodyPr>
            <a:normAutofit/>
          </a:bodyPr>
          <a:lstStyle>
            <a:lvl1pPr>
              <a:defRPr sz="9600" b="1"/>
            </a:lvl1pPr>
          </a:lstStyle>
          <a:p>
            <a:r>
              <a:t>Title Text</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910115274"/>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210311" y="201168"/>
            <a:ext cx="5562536" cy="4294633"/>
          </a:xfrm>
          <a:prstGeom prst="rect">
            <a:avLst/>
          </a:prstGeom>
        </p:spPr>
        <p:txBody>
          <a:bodyPr>
            <a:normAutofit/>
          </a:bodyPr>
          <a:lstStyle/>
          <a:p>
            <a:r>
              <a:t>Title Text</a:t>
            </a: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75386408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11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20"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30832929"/>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12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29"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30"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extLst>
      <p:ext uri="{BB962C8B-B14F-4D97-AF65-F5344CB8AC3E}">
        <p14:creationId xmlns:p14="http://schemas.microsoft.com/office/powerpoint/2010/main" val="58329323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3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39"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83726804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14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48"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49"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150"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151"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extLst>
      <p:ext uri="{BB962C8B-B14F-4D97-AF65-F5344CB8AC3E}">
        <p14:creationId xmlns:p14="http://schemas.microsoft.com/office/powerpoint/2010/main" val="381086983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15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59"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61"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77487870"/>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70"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71"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extLst>
      <p:ext uri="{BB962C8B-B14F-4D97-AF65-F5344CB8AC3E}">
        <p14:creationId xmlns:p14="http://schemas.microsoft.com/office/powerpoint/2010/main" val="1201389390"/>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itle, text (light background)">
    <p:spTree>
      <p:nvGrpSpPr>
        <p:cNvPr id="1" name=""/>
        <p:cNvGrpSpPr/>
        <p:nvPr/>
      </p:nvGrpSpPr>
      <p:grpSpPr>
        <a:xfrm>
          <a:off x="0" y="0"/>
          <a:ext cx="0" cy="0"/>
          <a:chOff x="0" y="0"/>
          <a:chExt cx="0" cy="0"/>
        </a:xfrm>
      </p:grpSpPr>
      <p:sp>
        <p:nvSpPr>
          <p:cNvPr id="178" name="Rectangle 7"/>
          <p:cNvSpPr/>
          <p:nvPr/>
        </p:nvSpPr>
        <p:spPr>
          <a:xfrm>
            <a:off x="4572000" y="0"/>
            <a:ext cx="4572000" cy="5143500"/>
          </a:xfrm>
          <a:prstGeom prst="rect">
            <a:avLst/>
          </a:prstGeom>
          <a:solidFill>
            <a:srgbClr val="F3F3F3"/>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79" name="Title Text"/>
          <p:cNvSpPr txBox="1">
            <a:spLocks noGrp="1"/>
          </p:cNvSpPr>
          <p:nvPr>
            <p:ph type="title"/>
          </p:nvPr>
        </p:nvSpPr>
        <p:spPr>
          <a:xfrm>
            <a:off x="210311" y="201168"/>
            <a:ext cx="4142165" cy="4294633"/>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81" name="Body Level One…"/>
          <p:cNvSpPr txBox="1">
            <a:spLocks noGrp="1"/>
          </p:cNvSpPr>
          <p:nvPr>
            <p:ph type="body" sz="half" idx="1"/>
          </p:nvPr>
        </p:nvSpPr>
        <p:spPr>
          <a:xfrm>
            <a:off x="4791455" y="201168"/>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451720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8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89"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293749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97"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9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86507242"/>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205"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075654755"/>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13"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14"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16"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extLst>
      <p:ext uri="{BB962C8B-B14F-4D97-AF65-F5344CB8AC3E}">
        <p14:creationId xmlns:p14="http://schemas.microsoft.com/office/powerpoint/2010/main" val="851969341"/>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23"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24" name="Title Text"/>
          <p:cNvSpPr txBox="1">
            <a:spLocks noGrp="1"/>
          </p:cNvSpPr>
          <p:nvPr>
            <p:ph type="title"/>
          </p:nvPr>
        </p:nvSpPr>
        <p:spPr>
          <a:xfrm>
            <a:off x="0" y="-2"/>
            <a:ext cx="4572000" cy="2571752"/>
          </a:xfrm>
          <a:prstGeom prst="rect">
            <a:avLst/>
          </a:prstGeom>
          <a:solidFill>
            <a:srgbClr val="0530AD"/>
          </a:solidFill>
        </p:spPr>
        <p:txBody>
          <a:bodyPr lIns="201168" tIns="201168" rIns="201168" bIns="201168">
            <a:normAutofit/>
          </a:bodyPr>
          <a:lstStyle/>
          <a:p>
            <a:r>
              <a:t>Title Text</a:t>
            </a: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88870235"/>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32"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33" name="Title Text"/>
          <p:cNvSpPr txBox="1">
            <a:spLocks noGrp="1"/>
          </p:cNvSpPr>
          <p:nvPr>
            <p:ph type="title"/>
          </p:nvPr>
        </p:nvSpPr>
        <p:spPr>
          <a:xfrm>
            <a:off x="0" y="-2"/>
            <a:ext cx="9144000" cy="2569464"/>
          </a:xfrm>
          <a:prstGeom prst="rect">
            <a:avLst/>
          </a:prstGeom>
          <a:solidFill>
            <a:srgbClr val="000000"/>
          </a:solidFill>
        </p:spPr>
        <p:txBody>
          <a:bodyPr lIns="164592" tIns="164592" rIns="164592" bIns="164592">
            <a:normAutofit/>
          </a:bodyPr>
          <a:lstStyle>
            <a:lvl1pPr>
              <a:defRPr sz="4800"/>
            </a:lvl1pPr>
          </a:lstStyle>
          <a:p>
            <a:r>
              <a:t>Title Text</a:t>
            </a:r>
          </a:p>
        </p:txBody>
      </p:sp>
      <p:sp>
        <p:nvSpPr>
          <p:cNvPr id="23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83287885"/>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41"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242" name="Title Text"/>
          <p:cNvSpPr txBox="1">
            <a:spLocks noGrp="1"/>
          </p:cNvSpPr>
          <p:nvPr>
            <p:ph type="title"/>
          </p:nvPr>
        </p:nvSpPr>
        <p:spPr>
          <a:xfrm>
            <a:off x="0" y="0"/>
            <a:ext cx="9144000" cy="1276350"/>
          </a:xfrm>
          <a:prstGeom prst="rect">
            <a:avLst/>
          </a:prstGeom>
          <a:solidFill>
            <a:srgbClr val="000000"/>
          </a:solidFill>
        </p:spPr>
        <p:txBody>
          <a:bodyPr lIns="201168" tIns="201168" rIns="201168" bIns="201168">
            <a:normAutofit/>
          </a:bodyPr>
          <a:lstStyle/>
          <a:p>
            <a:r>
              <a:t>Title Text</a:t>
            </a:r>
          </a:p>
        </p:txBody>
      </p:sp>
      <p:sp>
        <p:nvSpPr>
          <p:cNvPr id="2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1445820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50"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251"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p>
            <a:r>
              <a:t>Body Level One</a:t>
            </a:r>
          </a:p>
          <a:p>
            <a:pPr lvl="1"/>
            <a:r>
              <a:t>Body Level Two</a:t>
            </a:r>
          </a:p>
          <a:p>
            <a:pPr lvl="2"/>
            <a:r>
              <a:t>Body Level Three</a:t>
            </a:r>
          </a:p>
          <a:p>
            <a:pPr lvl="3"/>
            <a:r>
              <a:t>Body Level Four</a:t>
            </a:r>
          </a:p>
          <a:p>
            <a:pPr lvl="4"/>
            <a:r>
              <a:t>Body Level Five</a:t>
            </a:r>
          </a:p>
        </p:txBody>
      </p:sp>
      <p:sp>
        <p:nvSpPr>
          <p:cNvPr id="252" name="Text Placeholder 5"/>
          <p:cNvSpPr>
            <a:spLocks noGrp="1"/>
          </p:cNvSpPr>
          <p:nvPr>
            <p:ph type="body" sz="quarter" idx="14"/>
          </p:nvPr>
        </p:nvSpPr>
        <p:spPr>
          <a:xfrm>
            <a:off x="-3" y="2571750"/>
            <a:ext cx="2569466" cy="2571750"/>
          </a:xfrm>
          <a:prstGeom prst="rect">
            <a:avLst/>
          </a:prstGeom>
          <a:solidFill>
            <a:srgbClr val="000000"/>
          </a:solidFill>
        </p:spPr>
        <p:txBody>
          <a:bodyPr lIns="201168" tIns="201168" rIns="201168" bIns="201168">
            <a:normAutofit/>
          </a:bodyPr>
          <a:lstStyle/>
          <a:p>
            <a:endParaRPr/>
          </a:p>
        </p:txBody>
      </p:sp>
      <p:sp>
        <p:nvSpPr>
          <p:cNvPr id="25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172348702"/>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60" name="Body Level One…"/>
          <p:cNvSpPr txBox="1">
            <a:spLocks noGrp="1"/>
          </p:cNvSpPr>
          <p:nvPr>
            <p:ph type="body" sz="half" idx="1"/>
          </p:nvPr>
        </p:nvSpPr>
        <p:spPr>
          <a:xfrm>
            <a:off x="0" y="0"/>
            <a:ext cx="2286000" cy="5148072"/>
          </a:xfrm>
          <a:prstGeom prst="rect">
            <a:avLst/>
          </a:prstGeom>
          <a:solidFill>
            <a:srgbClr val="031973"/>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142605911"/>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7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9230641"/>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7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7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4247622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286"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8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8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0"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extLst>
      <p:ext uri="{BB962C8B-B14F-4D97-AF65-F5344CB8AC3E}">
        <p14:creationId xmlns:p14="http://schemas.microsoft.com/office/powerpoint/2010/main" val="2355323028"/>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9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29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29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00"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301" name="Text Placeholder 9"/>
          <p:cNvSpPr>
            <a:spLocks noGrp="1"/>
          </p:cNvSpPr>
          <p:nvPr>
            <p:ph type="body" sz="half" idx="14"/>
          </p:nvPr>
        </p:nvSpPr>
        <p:spPr>
          <a:xfrm>
            <a:off x="4773167" y="1216152"/>
            <a:ext cx="4142233" cy="3279648"/>
          </a:xfrm>
          <a:prstGeom prst="rect">
            <a:avLst/>
          </a:prstGeom>
        </p:spPr>
        <p:txBody>
          <a:bodyPr>
            <a:normAutofit/>
          </a:bodyPr>
          <a:lstStyle/>
          <a:p>
            <a:pPr>
              <a:defRPr sz="2400"/>
            </a:pPr>
            <a:endParaRPr/>
          </a:p>
        </p:txBody>
      </p:sp>
    </p:spTree>
    <p:extLst>
      <p:ext uri="{BB962C8B-B14F-4D97-AF65-F5344CB8AC3E}">
        <p14:creationId xmlns:p14="http://schemas.microsoft.com/office/powerpoint/2010/main" val="4065699977"/>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30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09"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51527054"/>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1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44931941"/>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32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946480870"/>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30"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3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32" name="Body Level One…"/>
          <p:cNvSpPr txBox="1">
            <a:spLocks noGrp="1"/>
          </p:cNvSpPr>
          <p:nvPr>
            <p:ph type="body" sz="half" idx="1"/>
          </p:nvPr>
        </p:nvSpPr>
        <p:spPr>
          <a:xfrm>
            <a:off x="219456" y="1261872"/>
            <a:ext cx="4123945" cy="3233928"/>
          </a:xfrm>
          <a:prstGeom prst="rect">
            <a:avLst/>
          </a:prstGeom>
        </p:spPr>
        <p:txBody>
          <a:bodyPr>
            <a:normAutofit/>
          </a:bodyPr>
          <a:lstStyle>
            <a:lvl1pPr>
              <a:spcBef>
                <a:spcPts val="0"/>
              </a:spcBef>
              <a:defRPr sz="1000"/>
            </a:lvl1pPr>
            <a:lvl2pPr marL="0" indent="0">
              <a:spcBef>
                <a:spcPts val="0"/>
              </a:spcBef>
              <a:buSzTx/>
              <a:buNone/>
              <a:defRPr sz="1000"/>
            </a:lvl2pPr>
            <a:lvl3pPr marL="0" indent="201612">
              <a:spcBef>
                <a:spcPts val="0"/>
              </a:spcBef>
              <a:buSzTx/>
              <a:buNone/>
              <a:defRPr sz="1000"/>
            </a:lvl3pPr>
            <a:lvl4pPr marL="0" indent="434975">
              <a:spcBef>
                <a:spcPts val="0"/>
              </a:spcBef>
              <a:buSzTx/>
              <a:buNone/>
              <a:defRPr sz="1000"/>
            </a:lvl4pPr>
            <a:lvl5pPr marL="0" indent="631825">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81835728"/>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39" name="Slide Number"/>
          <p:cNvSpPr txBox="1">
            <a:spLocks noGrp="1"/>
          </p:cNvSpPr>
          <p:nvPr>
            <p:ph type="sldNum" sz="quarter" idx="2"/>
          </p:nvPr>
        </p:nvSpPr>
        <p:spPr>
          <a:prstGeom prst="rect">
            <a:avLst/>
          </a:prstGeom>
        </p:spPr>
        <p:txBody>
          <a:bodyPr/>
          <a:lstStyle/>
          <a:p>
            <a:fld id="{86CB4B4D-7CA3-9044-876B-883B54F8677D}" type="slidenum">
              <a:t>‹N°›</a:t>
            </a:fld>
            <a:endParaRPr/>
          </a:p>
        </p:txBody>
      </p:sp>
      <p:pic>
        <p:nvPicPr>
          <p:cNvPr id="340" name="Picture 5" descr="Picture 5"/>
          <p:cNvPicPr>
            <a:picLocks noChangeAspect="1"/>
          </p:cNvPicPr>
          <p:nvPr/>
        </p:nvPicPr>
        <p:blipFill>
          <a:blip r:embed="rId2"/>
          <a:stretch>
            <a:fillRect/>
          </a:stretch>
        </p:blipFill>
        <p:spPr>
          <a:xfrm>
            <a:off x="3925952" y="2308701"/>
            <a:ext cx="1292096" cy="526098"/>
          </a:xfrm>
          <a:prstGeom prst="rect">
            <a:avLst/>
          </a:prstGeom>
          <a:ln w="12700">
            <a:miter lim="400000"/>
          </a:ln>
        </p:spPr>
      </p:pic>
    </p:spTree>
    <p:extLst>
      <p:ext uri="{BB962C8B-B14F-4D97-AF65-F5344CB8AC3E}">
        <p14:creationId xmlns:p14="http://schemas.microsoft.com/office/powerpoint/2010/main" val="4275467420"/>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cover">
    <p:bg>
      <p:bgPr>
        <a:solidFill>
          <a:schemeClr val="accent2"/>
        </a:solidFill>
        <a:effectLst/>
      </p:bgPr>
    </p:bg>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pic>
        <p:nvPicPr>
          <p:cNvPr id="348" name="Picture 4" descr="Picture 4"/>
          <p:cNvPicPr>
            <a:picLocks noChangeAspect="1"/>
          </p:cNvPicPr>
          <p:nvPr/>
        </p:nvPicPr>
        <p:blipFill>
          <a:blip r:embed="rId2"/>
          <a:stretch>
            <a:fillRect/>
          </a:stretch>
        </p:blipFill>
        <p:spPr>
          <a:xfrm>
            <a:off x="8393810" y="4690745"/>
            <a:ext cx="521590" cy="211456"/>
          </a:xfrm>
          <a:prstGeom prst="rect">
            <a:avLst/>
          </a:prstGeom>
          <a:ln w="12700">
            <a:miter lim="400000"/>
          </a:ln>
        </p:spPr>
      </p:pic>
      <p:sp>
        <p:nvSpPr>
          <p:cNvPr id="34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06282812"/>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35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727852402"/>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10311" y="201168"/>
            <a:ext cx="4142234" cy="800101"/>
          </a:xfrm>
          <a:prstGeom prst="rect">
            <a:avLst/>
          </a:prstGeom>
        </p:spPr>
        <p:txBody>
          <a:bodyPr>
            <a:normAutofit/>
          </a:body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66" name="Body Level One…"/>
          <p:cNvSpPr txBox="1">
            <a:spLocks noGrp="1"/>
          </p:cNvSpPr>
          <p:nvPr>
            <p:ph type="body" sz="half" idx="1"/>
          </p:nvPr>
        </p:nvSpPr>
        <p:spPr>
          <a:xfrm>
            <a:off x="4791455" y="1243583"/>
            <a:ext cx="4123945" cy="3252217"/>
          </a:xfrm>
          <a:prstGeom prst="rect">
            <a:avLst/>
          </a:prstGeom>
        </p:spPr>
        <p:txBody>
          <a:bodyPr>
            <a:normAutofit/>
          </a:bodyPr>
          <a:lstStyle>
            <a:lvl1pPr>
              <a:spcBef>
                <a:spcPts val="0"/>
              </a:spcBef>
            </a:lvl1pPr>
            <a:lvl2pPr marL="0" indent="0">
              <a:spcBef>
                <a:spcPts val="0"/>
              </a:spcBef>
              <a:buSzTx/>
              <a:buNone/>
            </a:lvl2pPr>
            <a:lvl3pPr marL="0" indent="201612">
              <a:spcBef>
                <a:spcPts val="0"/>
              </a:spcBef>
              <a:buSzTx/>
              <a:buNone/>
            </a:lvl3pPr>
            <a:lvl4pPr marL="0" indent="434975">
              <a:spcBef>
                <a:spcPts val="0"/>
              </a:spcBef>
              <a:buSzTx/>
              <a:buNone/>
            </a:lvl4pPr>
            <a:lvl5pPr marL="0" indent="631825">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367" name="Text Placeholder 7"/>
          <p:cNvSpPr>
            <a:spLocks noGrp="1"/>
          </p:cNvSpPr>
          <p:nvPr>
            <p:ph type="body" sz="half" idx="13"/>
          </p:nvPr>
        </p:nvSpPr>
        <p:spPr>
          <a:xfrm>
            <a:off x="219456" y="1243583"/>
            <a:ext cx="4123945" cy="325221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505867861"/>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74" name="Title Text"/>
          <p:cNvSpPr txBox="1">
            <a:spLocks noGrp="1"/>
          </p:cNvSpPr>
          <p:nvPr>
            <p:ph type="title"/>
          </p:nvPr>
        </p:nvSpPr>
        <p:spPr>
          <a:xfrm>
            <a:off x="219456" y="219456"/>
            <a:ext cx="4133089" cy="804673"/>
          </a:xfrm>
          <a:prstGeom prst="rect">
            <a:avLst/>
          </a:prstGeom>
        </p:spPr>
        <p:txBody>
          <a:bodyPr>
            <a:normAutofit/>
          </a:bodyPr>
          <a:lstStyle>
            <a:lvl1pPr>
              <a:defRPr sz="1600"/>
            </a:lvl1pPr>
          </a:lstStyle>
          <a:p>
            <a:r>
              <a:t>Title Text</a:t>
            </a:r>
          </a:p>
        </p:txBody>
      </p:sp>
      <p:sp>
        <p:nvSpPr>
          <p:cNvPr id="37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76"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lvl1pPr>
            <a:lvl2pPr marL="1175657" indent="-1175657">
              <a:lnSpc>
                <a:spcPct val="90000"/>
              </a:lnSpc>
              <a:defRPr sz="9600" b="1"/>
            </a:lvl2pPr>
            <a:lvl3pPr marL="1170443" indent="-968831">
              <a:lnSpc>
                <a:spcPct val="90000"/>
              </a:lnSpc>
              <a:defRPr sz="9600" b="1"/>
            </a:lvl3pPr>
            <a:lvl4pPr marL="1763032" indent="-1328057">
              <a:lnSpc>
                <a:spcPct val="90000"/>
              </a:lnSpc>
              <a:defRPr sz="9600" b="1"/>
            </a:lvl4pPr>
            <a:lvl5pPr marL="1807482"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33029786"/>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83"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384" name="Title Text"/>
          <p:cNvSpPr txBox="1">
            <a:spLocks noGrp="1"/>
          </p:cNvSpPr>
          <p:nvPr>
            <p:ph type="title"/>
          </p:nvPr>
        </p:nvSpPr>
        <p:spPr>
          <a:xfrm>
            <a:off x="219456" y="219456"/>
            <a:ext cx="4133089" cy="804673"/>
          </a:xfrm>
          <a:prstGeom prst="rect">
            <a:avLst/>
          </a:prstGeom>
        </p:spPr>
        <p:txBody>
          <a:bodyPr>
            <a:normAutofit/>
          </a:bodyPr>
          <a:lstStyle>
            <a:lvl1pPr>
              <a:defRPr sz="1600"/>
            </a:lvl1pPr>
          </a:lstStyle>
          <a:p>
            <a:r>
              <a:t>Title Text</a:t>
            </a:r>
          </a:p>
        </p:txBody>
      </p:sp>
      <p:sp>
        <p:nvSpPr>
          <p:cNvPr id="38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386"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lvl1pPr>
            <a:lvl2pPr marL="1175657" indent="-1175657">
              <a:lnSpc>
                <a:spcPct val="90000"/>
              </a:lnSpc>
              <a:defRPr sz="9600" b="1"/>
            </a:lvl2pPr>
            <a:lvl3pPr marL="1170443" indent="-968831">
              <a:lnSpc>
                <a:spcPct val="90000"/>
              </a:lnSpc>
              <a:defRPr sz="9600" b="1"/>
            </a:lvl3pPr>
            <a:lvl4pPr marL="1763032" indent="-1328057">
              <a:lnSpc>
                <a:spcPct val="90000"/>
              </a:lnSpc>
              <a:defRPr sz="9600" b="1"/>
            </a:lvl4pPr>
            <a:lvl5pPr marL="1807482"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8012765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93" name="Title Text"/>
          <p:cNvSpPr txBox="1">
            <a:spLocks noGrp="1"/>
          </p:cNvSpPr>
          <p:nvPr>
            <p:ph type="title"/>
          </p:nvPr>
        </p:nvSpPr>
        <p:spPr>
          <a:xfrm>
            <a:off x="137160" y="91439"/>
            <a:ext cx="8778172" cy="4404361"/>
          </a:xfrm>
          <a:prstGeom prst="rect">
            <a:avLst/>
          </a:prstGeom>
        </p:spPr>
        <p:txBody>
          <a:bodyPr>
            <a:normAutofit/>
          </a:bodyPr>
          <a:lstStyle>
            <a:lvl1pPr>
              <a:defRPr sz="9600" b="1"/>
            </a:lvl1pPr>
          </a:lstStyle>
          <a:p>
            <a:r>
              <a:t>Title Text</a:t>
            </a:r>
          </a:p>
        </p:txBody>
      </p:sp>
      <p:sp>
        <p:nvSpPr>
          <p:cNvPr id="39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940637444"/>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401" name="Title Text"/>
          <p:cNvSpPr txBox="1">
            <a:spLocks noGrp="1"/>
          </p:cNvSpPr>
          <p:nvPr>
            <p:ph type="title"/>
          </p:nvPr>
        </p:nvSpPr>
        <p:spPr>
          <a:xfrm>
            <a:off x="210311" y="201168"/>
            <a:ext cx="5562536" cy="4294633"/>
          </a:xfrm>
          <a:prstGeom prst="rect">
            <a:avLst/>
          </a:prstGeom>
        </p:spPr>
        <p:txBody>
          <a:bodyPr>
            <a:normAutofit/>
          </a:bodyPr>
          <a:lstStyle/>
          <a:p>
            <a:r>
              <a:t>Title Text</a:t>
            </a:r>
          </a:p>
        </p:txBody>
      </p:sp>
      <p:sp>
        <p:nvSpPr>
          <p:cNvPr id="40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65820234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1_title, text">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11"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2442282"/>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18"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20" name="Body Level One…"/>
          <p:cNvSpPr txBox="1">
            <a:spLocks noGrp="1"/>
          </p:cNvSpPr>
          <p:nvPr>
            <p:ph type="body" sz="half" idx="1"/>
          </p:nvPr>
        </p:nvSpPr>
        <p:spPr>
          <a:xfrm>
            <a:off x="4791455" y="1243583"/>
            <a:ext cx="4123878"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21" name="Text Placeholder 7"/>
          <p:cNvSpPr>
            <a:spLocks noGrp="1"/>
          </p:cNvSpPr>
          <p:nvPr>
            <p:ph type="body" sz="half" idx="13"/>
          </p:nvPr>
        </p:nvSpPr>
        <p:spPr>
          <a:xfrm>
            <a:off x="219456" y="1243583"/>
            <a:ext cx="4123945" cy="3252217"/>
          </a:xfrm>
          <a:prstGeom prst="rect">
            <a:avLst/>
          </a:prstGeom>
        </p:spPr>
        <p:txBody>
          <a:bodyPr>
            <a:normAutofit/>
          </a:bodyPr>
          <a:lstStyle/>
          <a:p>
            <a:endParaRPr/>
          </a:p>
        </p:txBody>
      </p:sp>
    </p:spTree>
    <p:extLst>
      <p:ext uri="{BB962C8B-B14F-4D97-AF65-F5344CB8AC3E}">
        <p14:creationId xmlns:p14="http://schemas.microsoft.com/office/powerpoint/2010/main" val="3453226837"/>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28"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4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30" name="Body Level One…"/>
          <p:cNvSpPr txBox="1">
            <a:spLocks noGrp="1"/>
          </p:cNvSpPr>
          <p:nvPr>
            <p:ph type="body" sz="half" idx="1"/>
          </p:nvPr>
        </p:nvSpPr>
        <p:spPr>
          <a:xfrm>
            <a:off x="4791455"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3711853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1_title, text (four columns)">
    <p:bg>
      <p:bgPr>
        <a:solidFill>
          <a:schemeClr val="accent2"/>
        </a:solidFill>
        <a:effectLst/>
      </p:bgPr>
    </p:bg>
    <p:spTree>
      <p:nvGrpSpPr>
        <p:cNvPr id="1" name=""/>
        <p:cNvGrpSpPr/>
        <p:nvPr/>
      </p:nvGrpSpPr>
      <p:grpSpPr>
        <a:xfrm>
          <a:off x="0" y="0"/>
          <a:ext cx="0" cy="0"/>
          <a:chOff x="0" y="0"/>
          <a:chExt cx="0" cy="0"/>
        </a:xfrm>
      </p:grpSpPr>
      <p:sp>
        <p:nvSpPr>
          <p:cNvPr id="43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43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3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40"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441" name="Text Placeholder 9"/>
          <p:cNvSpPr>
            <a:spLocks noGrp="1"/>
          </p:cNvSpPr>
          <p:nvPr>
            <p:ph type="body" sz="quarter" idx="14"/>
          </p:nvPr>
        </p:nvSpPr>
        <p:spPr>
          <a:xfrm>
            <a:off x="4791455" y="1243583"/>
            <a:ext cx="1837945" cy="3252217"/>
          </a:xfrm>
          <a:prstGeom prst="rect">
            <a:avLst/>
          </a:prstGeom>
        </p:spPr>
        <p:txBody>
          <a:bodyPr>
            <a:normAutofit/>
          </a:bodyPr>
          <a:lstStyle/>
          <a:p>
            <a:endParaRPr/>
          </a:p>
        </p:txBody>
      </p:sp>
      <p:sp>
        <p:nvSpPr>
          <p:cNvPr id="442" name="Text Placeholder 11"/>
          <p:cNvSpPr>
            <a:spLocks noGrp="1"/>
          </p:cNvSpPr>
          <p:nvPr>
            <p:ph type="body" sz="quarter" idx="15"/>
          </p:nvPr>
        </p:nvSpPr>
        <p:spPr>
          <a:xfrm>
            <a:off x="7077456" y="1243583"/>
            <a:ext cx="1837945" cy="3252217"/>
          </a:xfrm>
          <a:prstGeom prst="rect">
            <a:avLst/>
          </a:prstGeom>
        </p:spPr>
        <p:txBody>
          <a:bodyPr>
            <a:normAutofit/>
          </a:bodyPr>
          <a:lstStyle/>
          <a:p>
            <a:endParaRPr/>
          </a:p>
        </p:txBody>
      </p:sp>
    </p:spTree>
    <p:extLst>
      <p:ext uri="{BB962C8B-B14F-4D97-AF65-F5344CB8AC3E}">
        <p14:creationId xmlns:p14="http://schemas.microsoft.com/office/powerpoint/2010/main" val="3914449392"/>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itle, text, half-image">
    <p:bg>
      <p:bgPr>
        <a:solidFill>
          <a:schemeClr val="accent2"/>
        </a:solidFill>
        <a:effectLst/>
      </p:bgPr>
    </p:bg>
    <p:spTree>
      <p:nvGrpSpPr>
        <p:cNvPr id="1" name=""/>
        <p:cNvGrpSpPr/>
        <p:nvPr/>
      </p:nvGrpSpPr>
      <p:grpSpPr>
        <a:xfrm>
          <a:off x="0" y="0"/>
          <a:ext cx="0" cy="0"/>
          <a:chOff x="0" y="0"/>
          <a:chExt cx="0" cy="0"/>
        </a:xfrm>
      </p:grpSpPr>
      <p:sp>
        <p:nvSpPr>
          <p:cNvPr id="44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0"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4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52"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11670576"/>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title, text (two narrow columns)">
    <p:bg>
      <p:bgPr>
        <a:solidFill>
          <a:schemeClr val="accent2"/>
        </a:solidFill>
        <a:effectLst/>
      </p:bgPr>
    </p:bg>
    <p:spTree>
      <p:nvGrpSpPr>
        <p:cNvPr id="1" name=""/>
        <p:cNvGrpSpPr/>
        <p:nvPr/>
      </p:nvGrpSpPr>
      <p:grpSpPr>
        <a:xfrm>
          <a:off x="0" y="0"/>
          <a:ext cx="0" cy="0"/>
          <a:chOff x="0" y="0"/>
          <a:chExt cx="0" cy="0"/>
        </a:xfrm>
      </p:grpSpPr>
      <p:sp>
        <p:nvSpPr>
          <p:cNvPr id="459"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46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61"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62" name="Text Placeholder 6"/>
          <p:cNvSpPr>
            <a:spLocks noGrp="1"/>
          </p:cNvSpPr>
          <p:nvPr>
            <p:ph type="body" sz="quarter" idx="13"/>
          </p:nvPr>
        </p:nvSpPr>
        <p:spPr>
          <a:xfrm>
            <a:off x="7077456" y="201167"/>
            <a:ext cx="1837945" cy="4294634"/>
          </a:xfrm>
          <a:prstGeom prst="rect">
            <a:avLst/>
          </a:prstGeom>
        </p:spPr>
        <p:txBody>
          <a:bodyPr>
            <a:normAutofit/>
          </a:bodyPr>
          <a:lstStyle/>
          <a:p>
            <a:endParaRPr/>
          </a:p>
        </p:txBody>
      </p:sp>
    </p:spTree>
    <p:extLst>
      <p:ext uri="{BB962C8B-B14F-4D97-AF65-F5344CB8AC3E}">
        <p14:creationId xmlns:p14="http://schemas.microsoft.com/office/powerpoint/2010/main" val="90955720"/>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title, text (dark background)">
    <p:bg>
      <p:bgPr>
        <a:solidFill>
          <a:schemeClr val="accent2"/>
        </a:solidFill>
        <a:effectLst/>
      </p:bgPr>
    </p:bg>
    <p:spTree>
      <p:nvGrpSpPr>
        <p:cNvPr id="1" name=""/>
        <p:cNvGrpSpPr/>
        <p:nvPr/>
      </p:nvGrpSpPr>
      <p:grpSpPr>
        <a:xfrm>
          <a:off x="0" y="0"/>
          <a:ext cx="0" cy="0"/>
          <a:chOff x="0" y="0"/>
          <a:chExt cx="0" cy="0"/>
        </a:xfrm>
      </p:grpSpPr>
      <p:sp>
        <p:nvSpPr>
          <p:cNvPr id="469" name="Rectangle 7"/>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470" name="Title Text"/>
          <p:cNvSpPr txBox="1">
            <a:spLocks noGrp="1"/>
          </p:cNvSpPr>
          <p:nvPr>
            <p:ph type="title"/>
          </p:nvPr>
        </p:nvSpPr>
        <p:spPr>
          <a:xfrm>
            <a:off x="210311" y="201168"/>
            <a:ext cx="4142165" cy="4294633"/>
          </a:xfrm>
          <a:prstGeom prst="rect">
            <a:avLst/>
          </a:prstGeom>
        </p:spPr>
        <p:txBody>
          <a:bodyPr>
            <a:normAutofit/>
          </a:bodyPr>
          <a:lstStyle/>
          <a:p>
            <a:r>
              <a:t>Title Text</a:t>
            </a:r>
          </a:p>
        </p:txBody>
      </p:sp>
      <p:sp>
        <p:nvSpPr>
          <p:cNvPr id="47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472"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6010586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7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80"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48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73480865"/>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48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48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252946155"/>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49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4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779737245"/>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04"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50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06"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36141683"/>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13"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14" name="Title Text"/>
          <p:cNvSpPr txBox="1">
            <a:spLocks noGrp="1"/>
          </p:cNvSpPr>
          <p:nvPr>
            <p:ph type="title"/>
          </p:nvPr>
        </p:nvSpPr>
        <p:spPr>
          <a:xfrm>
            <a:off x="0" y="-2"/>
            <a:ext cx="4572000" cy="2571752"/>
          </a:xfrm>
          <a:prstGeom prst="rect">
            <a:avLst/>
          </a:prstGeom>
          <a:solidFill>
            <a:srgbClr val="0530AD"/>
          </a:solidFill>
        </p:spPr>
        <p:txBody>
          <a:bodyPr lIns="201168" tIns="201168" rIns="201168" bIns="201168">
            <a:normAutofit/>
          </a:bodyPr>
          <a:lstStyle/>
          <a:p>
            <a:r>
              <a:t>Title Text</a:t>
            </a:r>
          </a:p>
        </p:txBody>
      </p:sp>
      <p:sp>
        <p:nvSpPr>
          <p:cNvPr id="5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2147189"/>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22" name="Body Level One…"/>
          <p:cNvSpPr txBox="1">
            <a:spLocks noGrp="1"/>
          </p:cNvSpPr>
          <p:nvPr>
            <p:ph type="body" sz="quarter" idx="1"/>
          </p:nvPr>
        </p:nvSpPr>
        <p:spPr>
          <a:xfrm>
            <a:off x="4572000" y="2570161"/>
            <a:ext cx="2286000" cy="2573339"/>
          </a:xfrm>
          <a:prstGeom prst="rect">
            <a:avLst/>
          </a:prstGeom>
          <a:solidFill>
            <a:srgbClr val="418CFF"/>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23" name="Title Text"/>
          <p:cNvSpPr txBox="1">
            <a:spLocks noGrp="1"/>
          </p:cNvSpPr>
          <p:nvPr>
            <p:ph type="title"/>
          </p:nvPr>
        </p:nvSpPr>
        <p:spPr>
          <a:xfrm>
            <a:off x="0" y="-2"/>
            <a:ext cx="9144000" cy="2569464"/>
          </a:xfrm>
          <a:prstGeom prst="rect">
            <a:avLst/>
          </a:prstGeom>
          <a:solidFill>
            <a:schemeClr val="accent2"/>
          </a:solidFill>
        </p:spPr>
        <p:txBody>
          <a:bodyPr lIns="164592" tIns="164592" rIns="164592" bIns="164592">
            <a:normAutofit/>
          </a:bodyPr>
          <a:lstStyle>
            <a:lvl1pPr>
              <a:defRPr sz="4800"/>
            </a:lvl1pPr>
          </a:lstStyle>
          <a:p>
            <a:r>
              <a:t>Title Text</a:t>
            </a:r>
          </a:p>
        </p:txBody>
      </p:sp>
      <p:sp>
        <p:nvSpPr>
          <p:cNvPr id="524"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880280238"/>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31"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532" name="Title Text"/>
          <p:cNvSpPr txBox="1">
            <a:spLocks noGrp="1"/>
          </p:cNvSpPr>
          <p:nvPr>
            <p:ph type="title"/>
          </p:nvPr>
        </p:nvSpPr>
        <p:spPr>
          <a:xfrm>
            <a:off x="0" y="0"/>
            <a:ext cx="9144000" cy="1276350"/>
          </a:xfrm>
          <a:prstGeom prst="rect">
            <a:avLst/>
          </a:prstGeom>
          <a:solidFill>
            <a:schemeClr val="accent2"/>
          </a:solidFill>
        </p:spPr>
        <p:txBody>
          <a:bodyPr lIns="201168" tIns="201168" rIns="201168" bIns="201168">
            <a:normAutofit/>
          </a:bodyPr>
          <a:lstStyle/>
          <a:p>
            <a:r>
              <a:t>Title Text</a:t>
            </a:r>
          </a:p>
        </p:txBody>
      </p:sp>
      <p:sp>
        <p:nvSpPr>
          <p:cNvPr id="5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044941827"/>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40"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541"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p>
            <a:r>
              <a:t>Body Level One</a:t>
            </a:r>
          </a:p>
          <a:p>
            <a:pPr lvl="1"/>
            <a:r>
              <a:t>Body Level Two</a:t>
            </a:r>
          </a:p>
          <a:p>
            <a:pPr lvl="2"/>
            <a:r>
              <a:t>Body Level Three</a:t>
            </a:r>
          </a:p>
          <a:p>
            <a:pPr lvl="3"/>
            <a:r>
              <a:t>Body Level Four</a:t>
            </a:r>
          </a:p>
          <a:p>
            <a:pPr lvl="4"/>
            <a:r>
              <a:t>Body Level Five</a:t>
            </a:r>
          </a:p>
        </p:txBody>
      </p:sp>
      <p:sp>
        <p:nvSpPr>
          <p:cNvPr id="542" name="Text Placeholder 5"/>
          <p:cNvSpPr>
            <a:spLocks noGrp="1"/>
          </p:cNvSpPr>
          <p:nvPr>
            <p:ph type="body" sz="quarter" idx="14"/>
          </p:nvPr>
        </p:nvSpPr>
        <p:spPr>
          <a:xfrm>
            <a:off x="-1" y="2571750"/>
            <a:ext cx="2569466" cy="2571750"/>
          </a:xfrm>
          <a:prstGeom prst="rect">
            <a:avLst/>
          </a:prstGeom>
          <a:solidFill>
            <a:schemeClr val="accent2"/>
          </a:solidFill>
        </p:spPr>
        <p:txBody>
          <a:bodyPr lIns="201168" tIns="201168" rIns="201168" bIns="201168">
            <a:normAutofit/>
          </a:bodyPr>
          <a:lstStyle/>
          <a:p>
            <a:endParaRPr/>
          </a:p>
        </p:txBody>
      </p:sp>
      <p:sp>
        <p:nvSpPr>
          <p:cNvPr id="54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235275212"/>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50"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55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2106431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58"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55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6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15296864"/>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6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5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6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9056762"/>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1_case study 1: title, text (two columns), half-image">
    <p:bg>
      <p:bgPr>
        <a:solidFill>
          <a:schemeClr val="accent2"/>
        </a:solidFill>
        <a:effectLst/>
      </p:bgPr>
    </p:bg>
    <p:spTree>
      <p:nvGrpSpPr>
        <p:cNvPr id="1" name=""/>
        <p:cNvGrpSpPr/>
        <p:nvPr/>
      </p:nvGrpSpPr>
      <p:grpSpPr>
        <a:xfrm>
          <a:off x="0" y="0"/>
          <a:ext cx="0" cy="0"/>
          <a:chOff x="0" y="0"/>
          <a:chExt cx="0" cy="0"/>
        </a:xfrm>
      </p:grpSpPr>
      <p:sp>
        <p:nvSpPr>
          <p:cNvPr id="576"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57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57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7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80" name="Text Placeholder 5"/>
          <p:cNvSpPr>
            <a:spLocks noGrp="1"/>
          </p:cNvSpPr>
          <p:nvPr>
            <p:ph type="body" sz="quarter" idx="14"/>
          </p:nvPr>
        </p:nvSpPr>
        <p:spPr>
          <a:xfrm>
            <a:off x="2505455" y="1243583"/>
            <a:ext cx="1837945" cy="3252217"/>
          </a:xfrm>
          <a:prstGeom prst="rect">
            <a:avLst/>
          </a:prstGeom>
        </p:spPr>
        <p:txBody>
          <a:bodyPr>
            <a:normAutofit/>
          </a:bodyPr>
          <a:lstStyle/>
          <a:p>
            <a:endParaRPr/>
          </a:p>
        </p:txBody>
      </p:sp>
    </p:spTree>
    <p:extLst>
      <p:ext uri="{BB962C8B-B14F-4D97-AF65-F5344CB8AC3E}">
        <p14:creationId xmlns:p14="http://schemas.microsoft.com/office/powerpoint/2010/main" val="142391808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58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58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8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90" name="Text Placeholder 7"/>
          <p:cNvSpPr>
            <a:spLocks noGrp="1"/>
          </p:cNvSpPr>
          <p:nvPr>
            <p:ph type="body" sz="quarter" idx="13"/>
          </p:nvPr>
        </p:nvSpPr>
        <p:spPr>
          <a:xfrm>
            <a:off x="2505455" y="1243583"/>
            <a:ext cx="1837945" cy="3252217"/>
          </a:xfrm>
          <a:prstGeom prst="rect">
            <a:avLst/>
          </a:prstGeom>
        </p:spPr>
        <p:txBody>
          <a:bodyPr>
            <a:normAutofit/>
          </a:bodyPr>
          <a:lstStyle/>
          <a:p>
            <a:endParaRPr/>
          </a:p>
        </p:txBody>
      </p:sp>
      <p:sp>
        <p:nvSpPr>
          <p:cNvPr id="591" name="Text Placeholder 9"/>
          <p:cNvSpPr>
            <a:spLocks noGrp="1"/>
          </p:cNvSpPr>
          <p:nvPr>
            <p:ph type="body" sz="half" idx="14"/>
          </p:nvPr>
        </p:nvSpPr>
        <p:spPr>
          <a:xfrm>
            <a:off x="4773167" y="1216152"/>
            <a:ext cx="4142233" cy="3279648"/>
          </a:xfrm>
          <a:prstGeom prst="rect">
            <a:avLst/>
          </a:prstGeom>
        </p:spPr>
        <p:txBody>
          <a:bodyPr>
            <a:normAutofit/>
          </a:bodyPr>
          <a:lstStyle/>
          <a:p>
            <a:pPr>
              <a:defRPr sz="2400"/>
            </a:pPr>
            <a:endParaRPr/>
          </a:p>
        </p:txBody>
      </p:sp>
    </p:spTree>
    <p:extLst>
      <p:ext uri="{BB962C8B-B14F-4D97-AF65-F5344CB8AC3E}">
        <p14:creationId xmlns:p14="http://schemas.microsoft.com/office/powerpoint/2010/main" val="4065556218"/>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59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599"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16531902"/>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690048762"/>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43600616"/>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20"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62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622" name="Body Level One…"/>
          <p:cNvSpPr txBox="1">
            <a:spLocks noGrp="1"/>
          </p:cNvSpPr>
          <p:nvPr>
            <p:ph type="body" sz="half" idx="1"/>
          </p:nvPr>
        </p:nvSpPr>
        <p:spPr>
          <a:xfrm>
            <a:off x="219456" y="1261872"/>
            <a:ext cx="4123945" cy="3233928"/>
          </a:xfrm>
          <a:prstGeom prst="rect">
            <a:avLst/>
          </a:prstGeom>
        </p:spPr>
        <p:txBody>
          <a:bodyPr>
            <a:normAutofit/>
          </a:bodyPr>
          <a:lstStyle>
            <a:lvl1pPr>
              <a:spcBef>
                <a:spcPts val="0"/>
              </a:spcBef>
              <a:defRPr sz="1000"/>
            </a:lvl1pPr>
            <a:lvl2pPr marL="0" indent="0">
              <a:spcBef>
                <a:spcPts val="0"/>
              </a:spcBef>
              <a:buSzTx/>
              <a:buNone/>
              <a:defRPr sz="1000"/>
            </a:lvl2pPr>
            <a:lvl3pPr marL="0" indent="201612">
              <a:spcBef>
                <a:spcPts val="0"/>
              </a:spcBef>
              <a:buSzTx/>
              <a:buNone/>
              <a:defRPr sz="1000"/>
            </a:lvl3pPr>
            <a:lvl4pPr marL="0" indent="434975">
              <a:spcBef>
                <a:spcPts val="0"/>
              </a:spcBef>
              <a:buSzTx/>
              <a:buNone/>
              <a:defRPr sz="1000"/>
            </a:lvl4pPr>
            <a:lvl5pPr marL="0" indent="631825">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14947389"/>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29" name="Slide Number"/>
          <p:cNvSpPr txBox="1">
            <a:spLocks noGrp="1"/>
          </p:cNvSpPr>
          <p:nvPr>
            <p:ph type="sldNum" sz="quarter" idx="2"/>
          </p:nvPr>
        </p:nvSpPr>
        <p:spPr>
          <a:prstGeom prst="rect">
            <a:avLst/>
          </a:prstGeom>
        </p:spPr>
        <p:txBody>
          <a:bodyPr/>
          <a:lstStyle/>
          <a:p>
            <a:fld id="{86CB4B4D-7CA3-9044-876B-883B54F8677D}" type="slidenum">
              <a:t>‹N°›</a:t>
            </a:fld>
            <a:endParaRPr/>
          </a:p>
        </p:txBody>
      </p:sp>
      <p:pic>
        <p:nvPicPr>
          <p:cNvPr id="630" name="Picture 5" descr="Picture 5"/>
          <p:cNvPicPr>
            <a:picLocks noChangeAspect="1"/>
          </p:cNvPicPr>
          <p:nvPr/>
        </p:nvPicPr>
        <p:blipFill>
          <a:blip r:embed="rId2"/>
          <a:stretch>
            <a:fillRect/>
          </a:stretch>
        </p:blipFill>
        <p:spPr>
          <a:xfrm>
            <a:off x="3925952" y="2308701"/>
            <a:ext cx="1292096" cy="526098"/>
          </a:xfrm>
          <a:prstGeom prst="rect">
            <a:avLst/>
          </a:prstGeom>
          <a:ln w="12700">
            <a:miter lim="400000"/>
          </a:ln>
        </p:spPr>
      </p:pic>
    </p:spTree>
    <p:extLst>
      <p:ext uri="{BB962C8B-B14F-4D97-AF65-F5344CB8AC3E}">
        <p14:creationId xmlns:p14="http://schemas.microsoft.com/office/powerpoint/2010/main" val="85167128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2_cover">
    <p:bg>
      <p:bgPr>
        <a:solidFill>
          <a:srgbClr val="F3F3F3"/>
        </a:solidFill>
        <a:effectLst/>
      </p:bgPr>
    </p:bg>
    <p:spTree>
      <p:nvGrpSpPr>
        <p:cNvPr id="1" name=""/>
        <p:cNvGrpSpPr/>
        <p:nvPr/>
      </p:nvGrpSpPr>
      <p:grpSpPr>
        <a:xfrm>
          <a:off x="0" y="0"/>
          <a:ext cx="0" cy="0"/>
          <a:chOff x="0" y="0"/>
          <a:chExt cx="0" cy="0"/>
        </a:xfrm>
      </p:grpSpPr>
      <p:sp>
        <p:nvSpPr>
          <p:cNvPr id="637"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pic>
        <p:nvPicPr>
          <p:cNvPr id="638" name="Picture 5" descr="Picture 5"/>
          <p:cNvPicPr>
            <a:picLocks noChangeAspect="1"/>
          </p:cNvPicPr>
          <p:nvPr/>
        </p:nvPicPr>
        <p:blipFill>
          <a:blip r:embed="rId2"/>
          <a:stretch>
            <a:fillRect/>
          </a:stretch>
        </p:blipFill>
        <p:spPr>
          <a:xfrm>
            <a:off x="8393810" y="4690871"/>
            <a:ext cx="521590" cy="211472"/>
          </a:xfrm>
          <a:prstGeom prst="rect">
            <a:avLst/>
          </a:prstGeom>
          <a:ln w="12700">
            <a:miter lim="400000"/>
          </a:ln>
        </p:spPr>
      </p:pic>
      <p:sp>
        <p:nvSpPr>
          <p:cNvPr id="6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94922004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2_divider">
    <p:bg>
      <p:bgPr>
        <a:solidFill>
          <a:srgbClr val="F3F3F3"/>
        </a:solidFill>
        <a:effectLst/>
      </p:bgPr>
    </p:bg>
    <p:spTree>
      <p:nvGrpSpPr>
        <p:cNvPr id="1" name=""/>
        <p:cNvGrpSpPr/>
        <p:nvPr/>
      </p:nvGrpSpPr>
      <p:grpSpPr>
        <a:xfrm>
          <a:off x="0" y="0"/>
          <a:ext cx="0" cy="0"/>
          <a:chOff x="0" y="0"/>
          <a:chExt cx="0" cy="0"/>
        </a:xfrm>
      </p:grpSpPr>
      <p:sp>
        <p:nvSpPr>
          <p:cNvPr id="646"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64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931919465"/>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3F3F3"/>
        </a:solidFill>
        <a:effectLst/>
      </p:bgPr>
    </p:bg>
    <p:spTree>
      <p:nvGrpSpPr>
        <p:cNvPr id="1" name=""/>
        <p:cNvGrpSpPr/>
        <p:nvPr/>
      </p:nvGrpSpPr>
      <p:grpSpPr>
        <a:xfrm>
          <a:off x="0" y="0"/>
          <a:ext cx="0" cy="0"/>
          <a:chOff x="0" y="0"/>
          <a:chExt cx="0" cy="0"/>
        </a:xfrm>
      </p:grpSpPr>
      <p:sp>
        <p:nvSpPr>
          <p:cNvPr id="654" name="Title Text"/>
          <p:cNvSpPr txBox="1">
            <a:spLocks noGrp="1"/>
          </p:cNvSpPr>
          <p:nvPr>
            <p:ph type="title"/>
          </p:nvPr>
        </p:nvSpPr>
        <p:spPr>
          <a:xfrm>
            <a:off x="210311" y="201168"/>
            <a:ext cx="4142234" cy="800101"/>
          </a:xfrm>
          <a:prstGeom prst="rect">
            <a:avLst/>
          </a:prstGeom>
        </p:spPr>
        <p:txBody>
          <a:bodyPr>
            <a:normAutofit/>
          </a:bodyPr>
          <a:lstStyle>
            <a:lvl1pPr>
              <a:defRPr>
                <a:solidFill>
                  <a:srgbClr val="000000"/>
                </a:solidFill>
              </a:defRPr>
            </a:lvl1pPr>
          </a:lstStyle>
          <a:p>
            <a:r>
              <a:t>Title Text</a:t>
            </a:r>
          </a:p>
        </p:txBody>
      </p:sp>
      <p:sp>
        <p:nvSpPr>
          <p:cNvPr id="65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656" name="Body Level One…"/>
          <p:cNvSpPr txBox="1">
            <a:spLocks noGrp="1"/>
          </p:cNvSpPr>
          <p:nvPr>
            <p:ph type="body" sz="half" idx="1"/>
          </p:nvPr>
        </p:nvSpPr>
        <p:spPr>
          <a:xfrm>
            <a:off x="4791455" y="1243583"/>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12">
              <a:spcBef>
                <a:spcPts val="0"/>
              </a:spcBef>
              <a:buSzTx/>
              <a:buNone/>
              <a:defRPr>
                <a:solidFill>
                  <a:srgbClr val="000000"/>
                </a:solidFill>
              </a:defRPr>
            </a:lvl3pPr>
            <a:lvl4pPr marL="0" indent="434975">
              <a:spcBef>
                <a:spcPts val="0"/>
              </a:spcBef>
              <a:buSzTx/>
              <a:buNone/>
              <a:defRPr>
                <a:solidFill>
                  <a:srgbClr val="000000"/>
                </a:solidFill>
              </a:defRPr>
            </a:lvl4pPr>
            <a:lvl5pPr marL="0" indent="631825">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7" name="Text Placeholder 7"/>
          <p:cNvSpPr>
            <a:spLocks noGrp="1"/>
          </p:cNvSpPr>
          <p:nvPr>
            <p:ph type="body" sz="half" idx="13"/>
          </p:nvPr>
        </p:nvSpPr>
        <p:spPr>
          <a:xfrm>
            <a:off x="219456" y="1243583"/>
            <a:ext cx="4123945" cy="325221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13470264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F3F3F3"/>
        </a:solidFill>
        <a:effectLst/>
      </p:bgPr>
    </p:bg>
    <p:spTree>
      <p:nvGrpSpPr>
        <p:cNvPr id="1" name=""/>
        <p:cNvGrpSpPr/>
        <p:nvPr/>
      </p:nvGrpSpPr>
      <p:grpSpPr>
        <a:xfrm>
          <a:off x="0" y="0"/>
          <a:ext cx="0" cy="0"/>
          <a:chOff x="0" y="0"/>
          <a:chExt cx="0" cy="0"/>
        </a:xfrm>
      </p:grpSpPr>
      <p:sp>
        <p:nvSpPr>
          <p:cNvPr id="664" name="Title Text"/>
          <p:cNvSpPr txBox="1">
            <a:spLocks noGrp="1"/>
          </p:cNvSpPr>
          <p:nvPr>
            <p:ph type="title"/>
          </p:nvPr>
        </p:nvSpPr>
        <p:spPr>
          <a:xfrm>
            <a:off x="219456" y="219456"/>
            <a:ext cx="4133089" cy="804673"/>
          </a:xfrm>
          <a:prstGeom prst="rect">
            <a:avLst/>
          </a:prstGeom>
        </p:spPr>
        <p:txBody>
          <a:bodyPr>
            <a:normAutofit/>
          </a:bodyPr>
          <a:lstStyle>
            <a:lvl1pPr>
              <a:defRPr sz="1600">
                <a:solidFill>
                  <a:srgbClr val="000000"/>
                </a:solidFill>
              </a:defRPr>
            </a:lvl1pPr>
          </a:lstStyle>
          <a:p>
            <a:r>
              <a:t>Title Text</a:t>
            </a:r>
          </a:p>
        </p:txBody>
      </p:sp>
      <p:sp>
        <p:nvSpPr>
          <p:cNvPr id="6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666"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3" indent="-968831">
              <a:lnSpc>
                <a:spcPct val="90000"/>
              </a:lnSpc>
              <a:defRPr sz="9600" b="1">
                <a:solidFill>
                  <a:srgbClr val="000000"/>
                </a:solidFill>
              </a:defRPr>
            </a:lvl3pPr>
            <a:lvl4pPr marL="1763032" indent="-1328057">
              <a:lnSpc>
                <a:spcPct val="90000"/>
              </a:lnSpc>
              <a:defRPr sz="9600" b="1">
                <a:solidFill>
                  <a:srgbClr val="000000"/>
                </a:solidFill>
              </a:defRPr>
            </a:lvl4pPr>
            <a:lvl5pPr marL="1807482"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67232241"/>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F3F3F3"/>
        </a:solidFill>
        <a:effectLst/>
      </p:bgPr>
    </p:bg>
    <p:spTree>
      <p:nvGrpSpPr>
        <p:cNvPr id="1" name=""/>
        <p:cNvGrpSpPr/>
        <p:nvPr/>
      </p:nvGrpSpPr>
      <p:grpSpPr>
        <a:xfrm>
          <a:off x="0" y="0"/>
          <a:ext cx="0" cy="0"/>
          <a:chOff x="0" y="0"/>
          <a:chExt cx="0" cy="0"/>
        </a:xfrm>
      </p:grpSpPr>
      <p:sp>
        <p:nvSpPr>
          <p:cNvPr id="673"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674" name="Title Text"/>
          <p:cNvSpPr txBox="1">
            <a:spLocks noGrp="1"/>
          </p:cNvSpPr>
          <p:nvPr>
            <p:ph type="title"/>
          </p:nvPr>
        </p:nvSpPr>
        <p:spPr>
          <a:xfrm>
            <a:off x="219456" y="219456"/>
            <a:ext cx="4133089" cy="804673"/>
          </a:xfrm>
          <a:prstGeom prst="rect">
            <a:avLst/>
          </a:prstGeom>
        </p:spPr>
        <p:txBody>
          <a:bodyPr>
            <a:normAutofit/>
          </a:bodyPr>
          <a:lstStyle>
            <a:lvl1pPr>
              <a:defRPr sz="1600">
                <a:solidFill>
                  <a:srgbClr val="000000"/>
                </a:solidFill>
              </a:defRPr>
            </a:lvl1pPr>
          </a:lstStyle>
          <a:p>
            <a:r>
              <a:t>Title Text</a:t>
            </a:r>
          </a:p>
        </p:txBody>
      </p:sp>
      <p:sp>
        <p:nvSpPr>
          <p:cNvPr id="6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676"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3" indent="-968831">
              <a:lnSpc>
                <a:spcPct val="90000"/>
              </a:lnSpc>
              <a:defRPr sz="9600" b="1">
                <a:solidFill>
                  <a:srgbClr val="000000"/>
                </a:solidFill>
              </a:defRPr>
            </a:lvl3pPr>
            <a:lvl4pPr marL="1763032" indent="-1328057">
              <a:lnSpc>
                <a:spcPct val="90000"/>
              </a:lnSpc>
              <a:defRPr sz="9600" b="1">
                <a:solidFill>
                  <a:srgbClr val="000000"/>
                </a:solidFill>
              </a:defRPr>
            </a:lvl4pPr>
            <a:lvl5pPr marL="1807482"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89525105"/>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2_big text">
    <p:bg>
      <p:bgPr>
        <a:solidFill>
          <a:srgbClr val="F3F3F3"/>
        </a:solidFill>
        <a:effectLst/>
      </p:bgPr>
    </p:bg>
    <p:spTree>
      <p:nvGrpSpPr>
        <p:cNvPr id="1" name=""/>
        <p:cNvGrpSpPr/>
        <p:nvPr/>
      </p:nvGrpSpPr>
      <p:grpSpPr>
        <a:xfrm>
          <a:off x="0" y="0"/>
          <a:ext cx="0" cy="0"/>
          <a:chOff x="0" y="0"/>
          <a:chExt cx="0" cy="0"/>
        </a:xfrm>
      </p:grpSpPr>
      <p:sp>
        <p:nvSpPr>
          <p:cNvPr id="683" name="Title Text"/>
          <p:cNvSpPr txBox="1">
            <a:spLocks noGrp="1"/>
          </p:cNvSpPr>
          <p:nvPr>
            <p:ph type="title"/>
          </p:nvPr>
        </p:nvSpPr>
        <p:spPr>
          <a:xfrm>
            <a:off x="137160" y="91439"/>
            <a:ext cx="8778172" cy="4404361"/>
          </a:xfrm>
          <a:prstGeom prst="rect">
            <a:avLst/>
          </a:prstGeom>
        </p:spPr>
        <p:txBody>
          <a:bodyPr>
            <a:normAutofit/>
          </a:bodyPr>
          <a:lstStyle>
            <a:lvl1pPr>
              <a:defRPr sz="9600" b="1">
                <a:solidFill>
                  <a:srgbClr val="000000"/>
                </a:solidFill>
              </a:defRPr>
            </a:lvl1pPr>
          </a:lstStyle>
          <a:p>
            <a:r>
              <a:t>Title Text</a:t>
            </a:r>
          </a:p>
        </p:txBody>
      </p:sp>
      <p:sp>
        <p:nvSpPr>
          <p:cNvPr id="6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544591705"/>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2_quote">
    <p:bg>
      <p:bgPr>
        <a:solidFill>
          <a:srgbClr val="F3F3F3"/>
        </a:solidFill>
        <a:effectLst/>
      </p:bgPr>
    </p:bg>
    <p:spTree>
      <p:nvGrpSpPr>
        <p:cNvPr id="1" name=""/>
        <p:cNvGrpSpPr/>
        <p:nvPr/>
      </p:nvGrpSpPr>
      <p:grpSpPr>
        <a:xfrm>
          <a:off x="0" y="0"/>
          <a:ext cx="0" cy="0"/>
          <a:chOff x="0" y="0"/>
          <a:chExt cx="0" cy="0"/>
        </a:xfrm>
      </p:grpSpPr>
      <p:sp>
        <p:nvSpPr>
          <p:cNvPr id="691" name="Title Text"/>
          <p:cNvSpPr txBox="1">
            <a:spLocks noGrp="1"/>
          </p:cNvSpPr>
          <p:nvPr>
            <p:ph type="title"/>
          </p:nvPr>
        </p:nvSpPr>
        <p:spPr>
          <a:xfrm>
            <a:off x="210311" y="201168"/>
            <a:ext cx="5562536" cy="4294633"/>
          </a:xfrm>
          <a:prstGeom prst="rect">
            <a:avLst/>
          </a:prstGeom>
        </p:spPr>
        <p:txBody>
          <a:bodyPr>
            <a:normAutofit/>
          </a:bodyPr>
          <a:lstStyle>
            <a:lvl1pPr>
              <a:defRPr>
                <a:solidFill>
                  <a:srgbClr val="000000"/>
                </a:solidFill>
              </a:defRPr>
            </a:lvl1pPr>
          </a:lstStyle>
          <a:p>
            <a:r>
              <a:t>Title Text</a:t>
            </a:r>
          </a:p>
        </p:txBody>
      </p:sp>
      <p:sp>
        <p:nvSpPr>
          <p:cNvPr id="69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863811911"/>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2_title, text">
    <p:bg>
      <p:bgPr>
        <a:solidFill>
          <a:srgbClr val="F3F3F3"/>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01" name="Body Level One…"/>
          <p:cNvSpPr txBox="1">
            <a:spLocks noGrp="1"/>
          </p:cNvSpPr>
          <p:nvPr>
            <p:ph type="body" sz="half" idx="1"/>
          </p:nvPr>
        </p:nvSpPr>
        <p:spPr>
          <a:xfrm>
            <a:off x="4791455" y="201168"/>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02747072"/>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F3F3F3"/>
        </a:solidFill>
        <a:effectLst/>
      </p:bgPr>
    </p:bg>
    <p:spTree>
      <p:nvGrpSpPr>
        <p:cNvPr id="1" name=""/>
        <p:cNvGrpSpPr/>
        <p:nvPr/>
      </p:nvGrpSpPr>
      <p:grpSpPr>
        <a:xfrm>
          <a:off x="0" y="0"/>
          <a:ext cx="0" cy="0"/>
          <a:chOff x="0" y="0"/>
          <a:chExt cx="0" cy="0"/>
        </a:xfrm>
      </p:grpSpPr>
      <p:sp>
        <p:nvSpPr>
          <p:cNvPr id="70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10" name="Body Level One…"/>
          <p:cNvSpPr txBox="1">
            <a:spLocks noGrp="1"/>
          </p:cNvSpPr>
          <p:nvPr>
            <p:ph type="body" sz="half" idx="1"/>
          </p:nvPr>
        </p:nvSpPr>
        <p:spPr>
          <a:xfrm>
            <a:off x="4791455" y="1243583"/>
            <a:ext cx="4123878"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1"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2228727054"/>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F3F3F3"/>
        </a:solidFill>
        <a:effectLst/>
      </p:bgPr>
    </p:bg>
    <p:spTree>
      <p:nvGrpSpPr>
        <p:cNvPr id="1" name=""/>
        <p:cNvGrpSpPr/>
        <p:nvPr/>
      </p:nvGrpSpPr>
      <p:grpSpPr>
        <a:xfrm>
          <a:off x="0" y="0"/>
          <a:ext cx="0" cy="0"/>
          <a:chOff x="0" y="0"/>
          <a:chExt cx="0" cy="0"/>
        </a:xfrm>
      </p:grpSpPr>
      <p:sp>
        <p:nvSpPr>
          <p:cNvPr id="71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1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20"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06833461"/>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2_title, text (four columns)">
    <p:bg>
      <p:bgPr>
        <a:solidFill>
          <a:srgbClr val="F3F3F3"/>
        </a:solidFill>
        <a:effectLst/>
      </p:bgPr>
    </p:bg>
    <p:spTree>
      <p:nvGrpSpPr>
        <p:cNvPr id="1" name=""/>
        <p:cNvGrpSpPr/>
        <p:nvPr/>
      </p:nvGrpSpPr>
      <p:grpSpPr>
        <a:xfrm>
          <a:off x="0" y="0"/>
          <a:ext cx="0" cy="0"/>
          <a:chOff x="0" y="0"/>
          <a:chExt cx="0" cy="0"/>
        </a:xfrm>
      </p:grpSpPr>
      <p:sp>
        <p:nvSpPr>
          <p:cNvPr id="72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29"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0"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000000"/>
                </a:solidFill>
              </a:defRPr>
            </a:pPr>
            <a:endParaRPr/>
          </a:p>
        </p:txBody>
      </p:sp>
      <p:sp>
        <p:nvSpPr>
          <p:cNvPr id="731" name="Text Placeholder 9"/>
          <p:cNvSpPr>
            <a:spLocks noGrp="1"/>
          </p:cNvSpPr>
          <p:nvPr>
            <p:ph type="body" sz="quarter" idx="14"/>
          </p:nvPr>
        </p:nvSpPr>
        <p:spPr>
          <a:xfrm>
            <a:off x="4791455" y="1243583"/>
            <a:ext cx="1837945" cy="3252217"/>
          </a:xfrm>
          <a:prstGeom prst="rect">
            <a:avLst/>
          </a:prstGeom>
        </p:spPr>
        <p:txBody>
          <a:bodyPr>
            <a:normAutofit/>
          </a:bodyPr>
          <a:lstStyle/>
          <a:p>
            <a:pPr>
              <a:defRPr>
                <a:solidFill>
                  <a:srgbClr val="000000"/>
                </a:solidFill>
              </a:defRPr>
            </a:pPr>
            <a:endParaRPr/>
          </a:p>
        </p:txBody>
      </p:sp>
      <p:sp>
        <p:nvSpPr>
          <p:cNvPr id="732" name="Text Placeholder 11"/>
          <p:cNvSpPr>
            <a:spLocks noGrp="1"/>
          </p:cNvSpPr>
          <p:nvPr>
            <p:ph type="body" sz="quarter" idx="15"/>
          </p:nvPr>
        </p:nvSpPr>
        <p:spPr>
          <a:xfrm>
            <a:off x="7077456" y="1243583"/>
            <a:ext cx="1837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405018925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2_title, text, half-image">
    <p:bg>
      <p:bgPr>
        <a:solidFill>
          <a:srgbClr val="F3F3F3"/>
        </a:solidFill>
        <a:effectLst/>
      </p:bgPr>
    </p:bg>
    <p:spTree>
      <p:nvGrpSpPr>
        <p:cNvPr id="1" name=""/>
        <p:cNvGrpSpPr/>
        <p:nvPr/>
      </p:nvGrpSpPr>
      <p:grpSpPr>
        <a:xfrm>
          <a:off x="0" y="0"/>
          <a:ext cx="0" cy="0"/>
          <a:chOff x="0" y="0"/>
          <a:chExt cx="0" cy="0"/>
        </a:xfrm>
      </p:grpSpPr>
      <p:sp>
        <p:nvSpPr>
          <p:cNvPr id="73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40"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4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42" name="Body Level One…"/>
          <p:cNvSpPr txBox="1">
            <a:spLocks noGrp="1"/>
          </p:cNvSpPr>
          <p:nvPr>
            <p:ph type="body" sz="half" idx="1"/>
          </p:nvPr>
        </p:nvSpPr>
        <p:spPr>
          <a:xfrm>
            <a:off x="219456" y="1243583"/>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78737260"/>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2_title, text (two narrow columns)">
    <p:bg>
      <p:bgPr>
        <a:solidFill>
          <a:srgbClr val="F3F3F3"/>
        </a:solidFill>
        <a:effectLst/>
      </p:bgPr>
    </p:bg>
    <p:spTree>
      <p:nvGrpSpPr>
        <p:cNvPr id="1" name=""/>
        <p:cNvGrpSpPr/>
        <p:nvPr/>
      </p:nvGrpSpPr>
      <p:grpSpPr>
        <a:xfrm>
          <a:off x="0" y="0"/>
          <a:ext cx="0" cy="0"/>
          <a:chOff x="0" y="0"/>
          <a:chExt cx="0" cy="0"/>
        </a:xfrm>
      </p:grpSpPr>
      <p:sp>
        <p:nvSpPr>
          <p:cNvPr id="74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7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751" name="Body Level One…"/>
          <p:cNvSpPr txBox="1">
            <a:spLocks noGrp="1"/>
          </p:cNvSpPr>
          <p:nvPr>
            <p:ph type="body" sz="quarter" idx="1"/>
          </p:nvPr>
        </p:nvSpPr>
        <p:spPr>
          <a:xfrm>
            <a:off x="4791455"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2" name="Text Placeholder 6"/>
          <p:cNvSpPr>
            <a:spLocks noGrp="1"/>
          </p:cNvSpPr>
          <p:nvPr>
            <p:ph type="body" sz="quarter" idx="13"/>
          </p:nvPr>
        </p:nvSpPr>
        <p:spPr>
          <a:xfrm>
            <a:off x="7077456" y="201167"/>
            <a:ext cx="1837945" cy="4294634"/>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3545288888"/>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1_title, text (dark background)">
    <p:bg>
      <p:bgPr>
        <a:solidFill>
          <a:srgbClr val="F3F3F3"/>
        </a:solidFill>
        <a:effectLst/>
      </p:bgPr>
    </p:bg>
    <p:spTree>
      <p:nvGrpSpPr>
        <p:cNvPr id="1" name=""/>
        <p:cNvGrpSpPr/>
        <p:nvPr/>
      </p:nvGrpSpPr>
      <p:grpSpPr>
        <a:xfrm>
          <a:off x="0" y="0"/>
          <a:ext cx="0" cy="0"/>
          <a:chOff x="0" y="0"/>
          <a:chExt cx="0" cy="0"/>
        </a:xfrm>
      </p:grpSpPr>
      <p:sp>
        <p:nvSpPr>
          <p:cNvPr id="759" name="Rectangle 7"/>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760" name="Title Text"/>
          <p:cNvSpPr txBox="1">
            <a:spLocks noGrp="1"/>
          </p:cNvSpPr>
          <p:nvPr>
            <p:ph type="title"/>
          </p:nvPr>
        </p:nvSpPr>
        <p:spPr>
          <a:xfrm>
            <a:off x="210311" y="201168"/>
            <a:ext cx="4142165" cy="4294633"/>
          </a:xfrm>
          <a:prstGeom prst="rect">
            <a:avLst/>
          </a:prstGeom>
        </p:spPr>
        <p:txBody>
          <a:bodyPr>
            <a:normAutofit/>
          </a:bodyPr>
          <a:lstStyle>
            <a:lvl1pPr>
              <a:defRPr>
                <a:solidFill>
                  <a:srgbClr val="000000"/>
                </a:solidFill>
              </a:defRPr>
            </a:lvl1pPr>
          </a:lstStyle>
          <a:p>
            <a:r>
              <a:t>Title Text</a:t>
            </a:r>
          </a:p>
        </p:txBody>
      </p:sp>
      <p:sp>
        <p:nvSpPr>
          <p:cNvPr id="76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762"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01734498"/>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F3F3F3"/>
        </a:solidFill>
        <a:effectLst/>
      </p:bgPr>
    </p:bg>
    <p:spTree>
      <p:nvGrpSpPr>
        <p:cNvPr id="1" name=""/>
        <p:cNvGrpSpPr/>
        <p:nvPr/>
      </p:nvGrpSpPr>
      <p:grpSpPr>
        <a:xfrm>
          <a:off x="0" y="0"/>
          <a:ext cx="0" cy="0"/>
          <a:chOff x="0" y="0"/>
          <a:chExt cx="0" cy="0"/>
        </a:xfrm>
      </p:grpSpPr>
      <p:sp>
        <p:nvSpPr>
          <p:cNvPr id="76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0"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7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310156378"/>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F3F3F3"/>
        </a:solidFill>
        <a:effectLst/>
      </p:bgPr>
    </p:bg>
    <p:spTree>
      <p:nvGrpSpPr>
        <p:cNvPr id="1" name=""/>
        <p:cNvGrpSpPr/>
        <p:nvPr/>
      </p:nvGrpSpPr>
      <p:grpSpPr>
        <a:xfrm>
          <a:off x="0" y="0"/>
          <a:ext cx="0" cy="0"/>
          <a:chOff x="0" y="0"/>
          <a:chExt cx="0" cy="0"/>
        </a:xfrm>
      </p:grpSpPr>
      <p:sp>
        <p:nvSpPr>
          <p:cNvPr id="778"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7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158711866"/>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F3F3F3"/>
        </a:solidFill>
        <a:effectLst/>
      </p:bgPr>
    </p:bg>
    <p:spTree>
      <p:nvGrpSpPr>
        <p:cNvPr id="1" name=""/>
        <p:cNvGrpSpPr/>
        <p:nvPr/>
      </p:nvGrpSpPr>
      <p:grpSpPr>
        <a:xfrm>
          <a:off x="0" y="0"/>
          <a:ext cx="0" cy="0"/>
          <a:chOff x="0" y="0"/>
          <a:chExt cx="0" cy="0"/>
        </a:xfrm>
      </p:grpSpPr>
      <p:sp>
        <p:nvSpPr>
          <p:cNvPr id="786"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8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809365897"/>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F3F3F3"/>
        </a:solidFill>
        <a:effectLst/>
      </p:bgPr>
    </p:bg>
    <p:spTree>
      <p:nvGrpSpPr>
        <p:cNvPr id="1" name=""/>
        <p:cNvGrpSpPr/>
        <p:nvPr/>
      </p:nvGrpSpPr>
      <p:grpSpPr>
        <a:xfrm>
          <a:off x="0" y="0"/>
          <a:ext cx="0" cy="0"/>
          <a:chOff x="0" y="0"/>
          <a:chExt cx="0" cy="0"/>
        </a:xfrm>
      </p:grpSpPr>
      <p:sp>
        <p:nvSpPr>
          <p:cNvPr id="794"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795"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79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797"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2055699339"/>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F3F3F3"/>
        </a:solidFill>
        <a:effectLst/>
      </p:bgPr>
    </p:bg>
    <p:spTree>
      <p:nvGrpSpPr>
        <p:cNvPr id="1" name=""/>
        <p:cNvGrpSpPr/>
        <p:nvPr/>
      </p:nvGrpSpPr>
      <p:grpSpPr>
        <a:xfrm>
          <a:off x="0" y="0"/>
          <a:ext cx="0" cy="0"/>
          <a:chOff x="0" y="0"/>
          <a:chExt cx="0" cy="0"/>
        </a:xfrm>
      </p:grpSpPr>
      <p:sp>
        <p:nvSpPr>
          <p:cNvPr id="804"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05" name="Title Text"/>
          <p:cNvSpPr txBox="1">
            <a:spLocks noGrp="1"/>
          </p:cNvSpPr>
          <p:nvPr>
            <p:ph type="title"/>
          </p:nvPr>
        </p:nvSpPr>
        <p:spPr>
          <a:xfrm>
            <a:off x="0" y="-2"/>
            <a:ext cx="4572000" cy="2571752"/>
          </a:xfrm>
          <a:prstGeom prst="rect">
            <a:avLst/>
          </a:prstGeom>
          <a:solidFill>
            <a:srgbClr val="0530AD"/>
          </a:solidFill>
        </p:spPr>
        <p:txBody>
          <a:bodyPr lIns="201168" tIns="201168" rIns="201168" bIns="201168">
            <a:normAutofit/>
          </a:bodyPr>
          <a:lstStyle/>
          <a:p>
            <a:r>
              <a:t>Title Text</a:t>
            </a:r>
          </a:p>
        </p:txBody>
      </p:sp>
      <p:sp>
        <p:nvSpPr>
          <p:cNvPr id="8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12491078"/>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F3F3F3"/>
        </a:solidFill>
        <a:effectLst/>
      </p:bgPr>
    </p:bg>
    <p:spTree>
      <p:nvGrpSpPr>
        <p:cNvPr id="1" name=""/>
        <p:cNvGrpSpPr/>
        <p:nvPr/>
      </p:nvGrpSpPr>
      <p:grpSpPr>
        <a:xfrm>
          <a:off x="0" y="0"/>
          <a:ext cx="0" cy="0"/>
          <a:chOff x="0" y="0"/>
          <a:chExt cx="0" cy="0"/>
        </a:xfrm>
      </p:grpSpPr>
      <p:sp>
        <p:nvSpPr>
          <p:cNvPr id="813"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14" name="Title Text"/>
          <p:cNvSpPr txBox="1">
            <a:spLocks noGrp="1"/>
          </p:cNvSpPr>
          <p:nvPr>
            <p:ph type="title"/>
          </p:nvPr>
        </p:nvSpPr>
        <p:spPr>
          <a:xfrm>
            <a:off x="0" y="-2"/>
            <a:ext cx="9144000" cy="2569464"/>
          </a:xfrm>
          <a:prstGeom prst="rect">
            <a:avLst/>
          </a:prstGeom>
          <a:solidFill>
            <a:srgbClr val="F3F3F3"/>
          </a:solidFill>
        </p:spPr>
        <p:txBody>
          <a:bodyPr lIns="164592" tIns="164592" rIns="164592" bIns="164592">
            <a:normAutofit/>
          </a:bodyPr>
          <a:lstStyle>
            <a:lvl1pPr>
              <a:defRPr sz="4800">
                <a:solidFill>
                  <a:srgbClr val="000000"/>
                </a:solidFill>
              </a:defRPr>
            </a:lvl1pPr>
          </a:lstStyle>
          <a:p>
            <a:r>
              <a:t>Title Text</a:t>
            </a:r>
          </a:p>
        </p:txBody>
      </p:sp>
      <p:sp>
        <p:nvSpPr>
          <p:cNvPr id="81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51111947"/>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F3F3F3"/>
        </a:solidFill>
        <a:effectLst/>
      </p:bgPr>
    </p:bg>
    <p:spTree>
      <p:nvGrpSpPr>
        <p:cNvPr id="1" name=""/>
        <p:cNvGrpSpPr/>
        <p:nvPr/>
      </p:nvGrpSpPr>
      <p:grpSpPr>
        <a:xfrm>
          <a:off x="0" y="0"/>
          <a:ext cx="0" cy="0"/>
          <a:chOff x="0" y="0"/>
          <a:chExt cx="0" cy="0"/>
        </a:xfrm>
      </p:grpSpPr>
      <p:sp>
        <p:nvSpPr>
          <p:cNvPr id="822"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823" name="Title Text"/>
          <p:cNvSpPr txBox="1">
            <a:spLocks noGrp="1"/>
          </p:cNvSpPr>
          <p:nvPr>
            <p:ph type="title"/>
          </p:nvPr>
        </p:nvSpPr>
        <p:spPr>
          <a:xfrm>
            <a:off x="0" y="0"/>
            <a:ext cx="9144000" cy="1276350"/>
          </a:xfrm>
          <a:prstGeom prst="rect">
            <a:avLst/>
          </a:prstGeom>
          <a:solidFill>
            <a:srgbClr val="F3F3F3"/>
          </a:solidFill>
        </p:spPr>
        <p:txBody>
          <a:bodyPr lIns="201168" tIns="201168" rIns="201168" bIns="201168">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8391551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F3F3F3"/>
        </a:solidFill>
        <a:effectLst/>
      </p:bgPr>
    </p:bg>
    <p:spTree>
      <p:nvGrpSpPr>
        <p:cNvPr id="1" name=""/>
        <p:cNvGrpSpPr/>
        <p:nvPr/>
      </p:nvGrpSpPr>
      <p:grpSpPr>
        <a:xfrm>
          <a:off x="0" y="0"/>
          <a:ext cx="0" cy="0"/>
          <a:chOff x="0" y="0"/>
          <a:chExt cx="0" cy="0"/>
        </a:xfrm>
      </p:grpSpPr>
      <p:sp>
        <p:nvSpPr>
          <p:cNvPr id="831"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832"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3" name="Text Placeholder 5"/>
          <p:cNvSpPr>
            <a:spLocks noGrp="1"/>
          </p:cNvSpPr>
          <p:nvPr>
            <p:ph type="body" sz="quarter" idx="14"/>
          </p:nvPr>
        </p:nvSpPr>
        <p:spPr>
          <a:xfrm>
            <a:off x="-3" y="2571750"/>
            <a:ext cx="2569466" cy="2571750"/>
          </a:xfrm>
          <a:prstGeom prst="rect">
            <a:avLst/>
          </a:prstGeom>
          <a:solidFill>
            <a:srgbClr val="F3F3F3"/>
          </a:solidFill>
        </p:spPr>
        <p:txBody>
          <a:bodyPr lIns="201168" tIns="201168" rIns="201168" bIns="201168">
            <a:normAutofit/>
          </a:bodyPr>
          <a:lstStyle/>
          <a:p>
            <a:pPr>
              <a:defRPr>
                <a:solidFill>
                  <a:srgbClr val="000000"/>
                </a:solidFill>
              </a:defRPr>
            </a:pPr>
            <a:endParaRPr/>
          </a:p>
        </p:txBody>
      </p:sp>
      <p:sp>
        <p:nvSpPr>
          <p:cNvPr id="83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545829787"/>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F3F3F3"/>
        </a:solidFill>
        <a:effectLst/>
      </p:bgPr>
    </p:bg>
    <p:spTree>
      <p:nvGrpSpPr>
        <p:cNvPr id="1" name=""/>
        <p:cNvGrpSpPr/>
        <p:nvPr/>
      </p:nvGrpSpPr>
      <p:grpSpPr>
        <a:xfrm>
          <a:off x="0" y="0"/>
          <a:ext cx="0" cy="0"/>
          <a:chOff x="0" y="0"/>
          <a:chExt cx="0" cy="0"/>
        </a:xfrm>
      </p:grpSpPr>
      <p:sp>
        <p:nvSpPr>
          <p:cNvPr id="841"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84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657210333"/>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F3F3F3"/>
        </a:solidFill>
        <a:effectLst/>
      </p:bgPr>
    </p:bg>
    <p:spTree>
      <p:nvGrpSpPr>
        <p:cNvPr id="1" name=""/>
        <p:cNvGrpSpPr/>
        <p:nvPr/>
      </p:nvGrpSpPr>
      <p:grpSpPr>
        <a:xfrm>
          <a:off x="0" y="0"/>
          <a:ext cx="0" cy="0"/>
          <a:chOff x="0" y="0"/>
          <a:chExt cx="0" cy="0"/>
        </a:xfrm>
      </p:grpSpPr>
      <p:sp>
        <p:nvSpPr>
          <p:cNvPr id="84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8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851"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38608933"/>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F3F3F3"/>
        </a:solidFill>
        <a:effectLst/>
      </p:bgPr>
    </p:bg>
    <p:spTree>
      <p:nvGrpSpPr>
        <p:cNvPr id="1" name=""/>
        <p:cNvGrpSpPr/>
        <p:nvPr/>
      </p:nvGrpSpPr>
      <p:grpSpPr>
        <a:xfrm>
          <a:off x="0" y="0"/>
          <a:ext cx="0" cy="0"/>
          <a:chOff x="0" y="0"/>
          <a:chExt cx="0" cy="0"/>
        </a:xfrm>
      </p:grpSpPr>
      <p:sp>
        <p:nvSpPr>
          <p:cNvPr id="85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8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860"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34632639"/>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2_case study 1: title, text (two columns), half-image">
    <p:bg>
      <p:bgPr>
        <a:solidFill>
          <a:srgbClr val="F3F3F3"/>
        </a:solidFill>
        <a:effectLst/>
      </p:bgPr>
    </p:bg>
    <p:spTree>
      <p:nvGrpSpPr>
        <p:cNvPr id="1" name=""/>
        <p:cNvGrpSpPr/>
        <p:nvPr/>
      </p:nvGrpSpPr>
      <p:grpSpPr>
        <a:xfrm>
          <a:off x="0" y="0"/>
          <a:ext cx="0" cy="0"/>
          <a:chOff x="0" y="0"/>
          <a:chExt cx="0" cy="0"/>
        </a:xfrm>
      </p:grpSpPr>
      <p:sp>
        <p:nvSpPr>
          <p:cNvPr id="867"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6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86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870"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1"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319387851"/>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F3F3F3"/>
        </a:solidFill>
        <a:effectLst/>
      </p:bgPr>
    </p:bg>
    <p:spTree>
      <p:nvGrpSpPr>
        <p:cNvPr id="1" name=""/>
        <p:cNvGrpSpPr/>
        <p:nvPr/>
      </p:nvGrpSpPr>
      <p:grpSpPr>
        <a:xfrm>
          <a:off x="0" y="0"/>
          <a:ext cx="0" cy="0"/>
          <a:chOff x="0" y="0"/>
          <a:chExt cx="0" cy="0"/>
        </a:xfrm>
      </p:grpSpPr>
      <p:sp>
        <p:nvSpPr>
          <p:cNvPr id="87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8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880"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81"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000000"/>
                </a:solidFill>
              </a:defRPr>
            </a:pPr>
            <a:endParaRPr/>
          </a:p>
        </p:txBody>
      </p:sp>
      <p:sp>
        <p:nvSpPr>
          <p:cNvPr id="882" name="Text Placeholder 9"/>
          <p:cNvSpPr>
            <a:spLocks noGrp="1"/>
          </p:cNvSpPr>
          <p:nvPr>
            <p:ph type="body" sz="half" idx="14"/>
          </p:nvPr>
        </p:nvSpPr>
        <p:spPr>
          <a:xfrm>
            <a:off x="4773167" y="1216152"/>
            <a:ext cx="4142233" cy="3279648"/>
          </a:xfrm>
          <a:prstGeom prst="rect">
            <a:avLst/>
          </a:prstGeom>
        </p:spPr>
        <p:txBody>
          <a:bodyPr>
            <a:normAutofit/>
          </a:bodyPr>
          <a:lstStyle/>
          <a:p>
            <a:pPr>
              <a:defRPr sz="2400">
                <a:solidFill>
                  <a:srgbClr val="000000"/>
                </a:solidFill>
              </a:defRPr>
            </a:pPr>
            <a:endParaRPr/>
          </a:p>
        </p:txBody>
      </p:sp>
    </p:spTree>
    <p:extLst>
      <p:ext uri="{BB962C8B-B14F-4D97-AF65-F5344CB8AC3E}">
        <p14:creationId xmlns:p14="http://schemas.microsoft.com/office/powerpoint/2010/main" val="946856809"/>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able">
    <p:bg>
      <p:bgPr>
        <a:solidFill>
          <a:srgbClr val="F3F3F3"/>
        </a:solidFill>
        <a:effectLst/>
      </p:bgPr>
    </p:bg>
    <p:spTree>
      <p:nvGrpSpPr>
        <p:cNvPr id="1" name=""/>
        <p:cNvGrpSpPr/>
        <p:nvPr/>
      </p:nvGrpSpPr>
      <p:grpSpPr>
        <a:xfrm>
          <a:off x="0" y="0"/>
          <a:ext cx="0" cy="0"/>
          <a:chOff x="0" y="0"/>
          <a:chExt cx="0" cy="0"/>
        </a:xfrm>
      </p:grpSpPr>
      <p:sp>
        <p:nvSpPr>
          <p:cNvPr id="88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890"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73528470"/>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F3F3F3"/>
        </a:solidFill>
        <a:effectLst/>
      </p:bgPr>
    </p:bg>
    <p:spTree>
      <p:nvGrpSpPr>
        <p:cNvPr id="1" name=""/>
        <p:cNvGrpSpPr/>
        <p:nvPr/>
      </p:nvGrpSpPr>
      <p:grpSpPr>
        <a:xfrm>
          <a:off x="0" y="0"/>
          <a:ext cx="0" cy="0"/>
          <a:chOff x="0" y="0"/>
          <a:chExt cx="0" cy="0"/>
        </a:xfrm>
      </p:grpSpPr>
      <p:sp>
        <p:nvSpPr>
          <p:cNvPr id="89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790524136"/>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F3F3F3"/>
        </a:solidFill>
        <a:effectLst/>
      </p:bgPr>
    </p:bg>
    <p:spTree>
      <p:nvGrpSpPr>
        <p:cNvPr id="1" name=""/>
        <p:cNvGrpSpPr/>
        <p:nvPr/>
      </p:nvGrpSpPr>
      <p:grpSpPr>
        <a:xfrm>
          <a:off x="0" y="0"/>
          <a:ext cx="0" cy="0"/>
          <a:chOff x="0" y="0"/>
          <a:chExt cx="0" cy="0"/>
        </a:xfrm>
      </p:grpSpPr>
      <p:sp>
        <p:nvSpPr>
          <p:cNvPr id="904"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76627585"/>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hank you">
    <p:bg>
      <p:bgPr>
        <a:solidFill>
          <a:srgbClr val="F3F3F3"/>
        </a:solidFill>
        <a:effectLst/>
      </p:bgPr>
    </p:bg>
    <p:spTree>
      <p:nvGrpSpPr>
        <p:cNvPr id="1" name=""/>
        <p:cNvGrpSpPr/>
        <p:nvPr/>
      </p:nvGrpSpPr>
      <p:grpSpPr>
        <a:xfrm>
          <a:off x="0" y="0"/>
          <a:ext cx="0" cy="0"/>
          <a:chOff x="0" y="0"/>
          <a:chExt cx="0" cy="0"/>
        </a:xfrm>
      </p:grpSpPr>
      <p:sp>
        <p:nvSpPr>
          <p:cNvPr id="911"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91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913" name="Body Level One…"/>
          <p:cNvSpPr txBox="1">
            <a:spLocks noGrp="1"/>
          </p:cNvSpPr>
          <p:nvPr>
            <p:ph type="body" sz="half" idx="1"/>
          </p:nvPr>
        </p:nvSpPr>
        <p:spPr>
          <a:xfrm>
            <a:off x="219456" y="1261872"/>
            <a:ext cx="4123945" cy="323392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12">
              <a:spcBef>
                <a:spcPts val="0"/>
              </a:spcBef>
              <a:buSzTx/>
              <a:buNone/>
              <a:defRPr sz="1000">
                <a:solidFill>
                  <a:srgbClr val="000000"/>
                </a:solidFill>
              </a:defRPr>
            </a:lvl3pPr>
            <a:lvl4pPr marL="0" indent="434975">
              <a:spcBef>
                <a:spcPts val="0"/>
              </a:spcBef>
              <a:buSzTx/>
              <a:buNone/>
              <a:defRPr sz="1000">
                <a:solidFill>
                  <a:srgbClr val="000000"/>
                </a:solidFill>
              </a:defRPr>
            </a:lvl4pPr>
            <a:lvl5pPr marL="0" indent="631825">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35916684"/>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F3F3F3"/>
        </a:solidFill>
        <a:effectLst/>
      </p:bgPr>
    </p:bg>
    <p:spTree>
      <p:nvGrpSpPr>
        <p:cNvPr id="1" name=""/>
        <p:cNvGrpSpPr/>
        <p:nvPr/>
      </p:nvGrpSpPr>
      <p:grpSpPr>
        <a:xfrm>
          <a:off x="0" y="0"/>
          <a:ext cx="0" cy="0"/>
          <a:chOff x="0" y="0"/>
          <a:chExt cx="0" cy="0"/>
        </a:xfrm>
      </p:grpSpPr>
      <p:sp>
        <p:nvSpPr>
          <p:cNvPr id="92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pic>
        <p:nvPicPr>
          <p:cNvPr id="921" name="Picture 4" descr="Picture 4"/>
          <p:cNvPicPr>
            <a:picLocks noChangeAspect="1"/>
          </p:cNvPicPr>
          <p:nvPr/>
        </p:nvPicPr>
        <p:blipFill>
          <a:blip r:embed="rId2"/>
          <a:stretch>
            <a:fillRect/>
          </a:stretch>
        </p:blipFill>
        <p:spPr>
          <a:xfrm>
            <a:off x="3923196" y="2308701"/>
            <a:ext cx="1297609" cy="526098"/>
          </a:xfrm>
          <a:prstGeom prst="rect">
            <a:avLst/>
          </a:prstGeom>
          <a:ln w="12700">
            <a:miter lim="400000"/>
          </a:ln>
        </p:spPr>
      </p:pic>
    </p:spTree>
    <p:extLst>
      <p:ext uri="{BB962C8B-B14F-4D97-AF65-F5344CB8AC3E}">
        <p14:creationId xmlns:p14="http://schemas.microsoft.com/office/powerpoint/2010/main" val="3832311624"/>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3_cover">
    <p:bg>
      <p:bgPr>
        <a:solidFill>
          <a:srgbClr val="FFFFFF"/>
        </a:solidFill>
        <a:effectLst/>
      </p:bgPr>
    </p:bg>
    <p:spTree>
      <p:nvGrpSpPr>
        <p:cNvPr id="1" name=""/>
        <p:cNvGrpSpPr/>
        <p:nvPr/>
      </p:nvGrpSpPr>
      <p:grpSpPr>
        <a:xfrm>
          <a:off x="0" y="0"/>
          <a:ext cx="0" cy="0"/>
          <a:chOff x="0" y="0"/>
          <a:chExt cx="0" cy="0"/>
        </a:xfrm>
      </p:grpSpPr>
      <p:sp>
        <p:nvSpPr>
          <p:cNvPr id="928"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pic>
        <p:nvPicPr>
          <p:cNvPr id="929" name="Picture 5" descr="Picture 5"/>
          <p:cNvPicPr>
            <a:picLocks noChangeAspect="1"/>
          </p:cNvPicPr>
          <p:nvPr/>
        </p:nvPicPr>
        <p:blipFill>
          <a:blip r:embed="rId2"/>
          <a:stretch>
            <a:fillRect/>
          </a:stretch>
        </p:blipFill>
        <p:spPr>
          <a:xfrm>
            <a:off x="8393810" y="4690871"/>
            <a:ext cx="521590" cy="211472"/>
          </a:xfrm>
          <a:prstGeom prst="rect">
            <a:avLst/>
          </a:prstGeom>
          <a:ln w="12700">
            <a:miter lim="400000"/>
          </a:ln>
        </p:spPr>
      </p:pic>
      <p:sp>
        <p:nvSpPr>
          <p:cNvPr id="93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993178507"/>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390850959"/>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945" name="Title Text"/>
          <p:cNvSpPr txBox="1">
            <a:spLocks noGrp="1"/>
          </p:cNvSpPr>
          <p:nvPr>
            <p:ph type="title"/>
          </p:nvPr>
        </p:nvSpPr>
        <p:spPr>
          <a:xfrm>
            <a:off x="210311" y="201168"/>
            <a:ext cx="4142234" cy="800101"/>
          </a:xfrm>
          <a:prstGeom prst="rect">
            <a:avLst/>
          </a:prstGeom>
        </p:spPr>
        <p:txBody>
          <a:bodyPr>
            <a:normAutofit/>
          </a:bodyPr>
          <a:lstStyle>
            <a:lvl1pPr>
              <a:defRPr>
                <a:solidFill>
                  <a:srgbClr val="000000"/>
                </a:solidFill>
              </a:defRPr>
            </a:lvl1pPr>
          </a:lstStyle>
          <a:p>
            <a:r>
              <a:t>Title Text</a:t>
            </a:r>
          </a:p>
        </p:txBody>
      </p:sp>
      <p:sp>
        <p:nvSpPr>
          <p:cNvPr id="9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947" name="Body Level One…"/>
          <p:cNvSpPr txBox="1">
            <a:spLocks noGrp="1"/>
          </p:cNvSpPr>
          <p:nvPr>
            <p:ph type="body" sz="half" idx="1"/>
          </p:nvPr>
        </p:nvSpPr>
        <p:spPr>
          <a:xfrm>
            <a:off x="4791455" y="1243583"/>
            <a:ext cx="4123945"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201612">
              <a:spcBef>
                <a:spcPts val="0"/>
              </a:spcBef>
              <a:buSzTx/>
              <a:buNone/>
              <a:defRPr>
                <a:solidFill>
                  <a:srgbClr val="000000"/>
                </a:solidFill>
              </a:defRPr>
            </a:lvl3pPr>
            <a:lvl4pPr marL="0" indent="434975">
              <a:spcBef>
                <a:spcPts val="0"/>
              </a:spcBef>
              <a:buSzTx/>
              <a:buNone/>
              <a:defRPr>
                <a:solidFill>
                  <a:srgbClr val="000000"/>
                </a:solidFill>
              </a:defRPr>
            </a:lvl4pPr>
            <a:lvl5pPr marL="0" indent="631825">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8" name="Text Placeholder 7"/>
          <p:cNvSpPr>
            <a:spLocks noGrp="1"/>
          </p:cNvSpPr>
          <p:nvPr>
            <p:ph type="body" sz="half" idx="13"/>
          </p:nvPr>
        </p:nvSpPr>
        <p:spPr>
          <a:xfrm>
            <a:off x="219456" y="1243583"/>
            <a:ext cx="4123945" cy="325221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885041140"/>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955" name="Title Text"/>
          <p:cNvSpPr txBox="1">
            <a:spLocks noGrp="1"/>
          </p:cNvSpPr>
          <p:nvPr>
            <p:ph type="title"/>
          </p:nvPr>
        </p:nvSpPr>
        <p:spPr>
          <a:xfrm>
            <a:off x="219456" y="219456"/>
            <a:ext cx="4133089" cy="804673"/>
          </a:xfrm>
          <a:prstGeom prst="rect">
            <a:avLst/>
          </a:prstGeom>
        </p:spPr>
        <p:txBody>
          <a:bodyPr>
            <a:normAutofit/>
          </a:bodyPr>
          <a:lstStyle>
            <a:lvl1pPr>
              <a:defRPr sz="1600">
                <a:solidFill>
                  <a:srgbClr val="000000"/>
                </a:solidFill>
              </a:defRPr>
            </a:lvl1pPr>
          </a:lstStyle>
          <a:p>
            <a:r>
              <a:t>Title Text</a:t>
            </a:r>
          </a:p>
        </p:txBody>
      </p:sp>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957"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3" indent="-968831">
              <a:lnSpc>
                <a:spcPct val="90000"/>
              </a:lnSpc>
              <a:defRPr sz="9600" b="1">
                <a:solidFill>
                  <a:srgbClr val="000000"/>
                </a:solidFill>
              </a:defRPr>
            </a:lvl3pPr>
            <a:lvl4pPr marL="1763032" indent="-1328057">
              <a:lnSpc>
                <a:spcPct val="90000"/>
              </a:lnSpc>
              <a:defRPr sz="9600" b="1">
                <a:solidFill>
                  <a:srgbClr val="000000"/>
                </a:solidFill>
              </a:defRPr>
            </a:lvl4pPr>
            <a:lvl5pPr marL="1807482"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2841466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964"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965" name="Title Text"/>
          <p:cNvSpPr txBox="1">
            <a:spLocks noGrp="1"/>
          </p:cNvSpPr>
          <p:nvPr>
            <p:ph type="title"/>
          </p:nvPr>
        </p:nvSpPr>
        <p:spPr>
          <a:xfrm>
            <a:off x="219456" y="219456"/>
            <a:ext cx="4133089" cy="804673"/>
          </a:xfrm>
          <a:prstGeom prst="rect">
            <a:avLst/>
          </a:prstGeom>
        </p:spPr>
        <p:txBody>
          <a:bodyPr>
            <a:normAutofit/>
          </a:bodyPr>
          <a:lstStyle>
            <a:lvl1pPr>
              <a:defRPr sz="1600">
                <a:solidFill>
                  <a:srgbClr val="000000"/>
                </a:solidFill>
              </a:defRPr>
            </a:lvl1pPr>
          </a:lstStyle>
          <a:p>
            <a:r>
              <a:t>Title Text</a:t>
            </a:r>
          </a:p>
        </p:txBody>
      </p:sp>
      <p:sp>
        <p:nvSpPr>
          <p:cNvPr id="9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967"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3" indent="-968831">
              <a:lnSpc>
                <a:spcPct val="90000"/>
              </a:lnSpc>
              <a:defRPr sz="9600" b="1">
                <a:solidFill>
                  <a:srgbClr val="000000"/>
                </a:solidFill>
              </a:defRPr>
            </a:lvl3pPr>
            <a:lvl4pPr marL="1763032" indent="-1328057">
              <a:lnSpc>
                <a:spcPct val="90000"/>
              </a:lnSpc>
              <a:defRPr sz="9600" b="1">
                <a:solidFill>
                  <a:srgbClr val="000000"/>
                </a:solidFill>
              </a:defRPr>
            </a:lvl4pPr>
            <a:lvl5pPr marL="1807482"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54577039"/>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74" name="Title Text"/>
          <p:cNvSpPr txBox="1">
            <a:spLocks noGrp="1"/>
          </p:cNvSpPr>
          <p:nvPr>
            <p:ph type="title"/>
          </p:nvPr>
        </p:nvSpPr>
        <p:spPr>
          <a:xfrm>
            <a:off x="137160" y="91439"/>
            <a:ext cx="8778172" cy="4404361"/>
          </a:xfrm>
          <a:prstGeom prst="rect">
            <a:avLst/>
          </a:prstGeom>
        </p:spPr>
        <p:txBody>
          <a:bodyPr>
            <a:normAutofit/>
          </a:bodyPr>
          <a:lstStyle>
            <a:lvl1pPr>
              <a:defRPr sz="9600" b="1">
                <a:solidFill>
                  <a:srgbClr val="000000"/>
                </a:solidFill>
              </a:defRPr>
            </a:lvl1pPr>
          </a:lstStyle>
          <a:p>
            <a:r>
              <a:t>Title Text</a:t>
            </a:r>
          </a:p>
        </p:txBody>
      </p:sp>
      <p:sp>
        <p:nvSpPr>
          <p:cNvPr id="9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299682605"/>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82" name="Title Text"/>
          <p:cNvSpPr txBox="1">
            <a:spLocks noGrp="1"/>
          </p:cNvSpPr>
          <p:nvPr>
            <p:ph type="title"/>
          </p:nvPr>
        </p:nvSpPr>
        <p:spPr>
          <a:xfrm>
            <a:off x="210311" y="201168"/>
            <a:ext cx="5562536" cy="4294633"/>
          </a:xfrm>
          <a:prstGeom prst="rect">
            <a:avLst/>
          </a:prstGeom>
        </p:spPr>
        <p:txBody>
          <a:bodyPr>
            <a:normAutofit/>
          </a:bodyPr>
          <a:lstStyle>
            <a:lvl1pPr>
              <a:defRPr>
                <a:solidFill>
                  <a:srgbClr val="000000"/>
                </a:solidFill>
              </a:defRPr>
            </a:lvl1pPr>
          </a:lstStyle>
          <a:p>
            <a:r>
              <a:t>Title Text</a:t>
            </a:r>
          </a:p>
        </p:txBody>
      </p:sp>
      <p:sp>
        <p:nvSpPr>
          <p:cNvPr id="9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66051544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3_title, text">
    <p:bg>
      <p:bgPr>
        <a:solidFill>
          <a:srgbClr val="FFFFFF"/>
        </a:solidFill>
        <a:effectLst/>
      </p:bgPr>
    </p:bg>
    <p:spTree>
      <p:nvGrpSpPr>
        <p:cNvPr id="1" name=""/>
        <p:cNvGrpSpPr/>
        <p:nvPr/>
      </p:nvGrpSpPr>
      <p:grpSpPr>
        <a:xfrm>
          <a:off x="0" y="0"/>
          <a:ext cx="0" cy="0"/>
          <a:chOff x="0" y="0"/>
          <a:chExt cx="0" cy="0"/>
        </a:xfrm>
      </p:grpSpPr>
      <p:sp>
        <p:nvSpPr>
          <p:cNvPr id="990"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9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992" name="Body Level One…"/>
          <p:cNvSpPr txBox="1">
            <a:spLocks noGrp="1"/>
          </p:cNvSpPr>
          <p:nvPr>
            <p:ph type="body" sz="half" idx="1"/>
          </p:nvPr>
        </p:nvSpPr>
        <p:spPr>
          <a:xfrm>
            <a:off x="4791455" y="201168"/>
            <a:ext cx="4123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03442279"/>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9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001" name="Body Level One…"/>
          <p:cNvSpPr txBox="1">
            <a:spLocks noGrp="1"/>
          </p:cNvSpPr>
          <p:nvPr>
            <p:ph type="body" sz="half" idx="1"/>
          </p:nvPr>
        </p:nvSpPr>
        <p:spPr>
          <a:xfrm>
            <a:off x="4791455" y="1243583"/>
            <a:ext cx="4123878"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2"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62665439"/>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0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011" name="Body Level One…"/>
          <p:cNvSpPr txBox="1">
            <a:spLocks noGrp="1"/>
          </p:cNvSpPr>
          <p:nvPr>
            <p:ph type="body" sz="half" idx="1"/>
          </p:nvPr>
        </p:nvSpPr>
        <p:spPr>
          <a:xfrm>
            <a:off x="4791455" y="1243583"/>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68221392"/>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text (four columns)">
    <p:bg>
      <p:bgPr>
        <a:solidFill>
          <a:srgbClr val="FFFFFF"/>
        </a:solidFill>
        <a:effectLst/>
      </p:bgPr>
    </p:bg>
    <p:spTree>
      <p:nvGrpSpPr>
        <p:cNvPr id="1" name=""/>
        <p:cNvGrpSpPr/>
        <p:nvPr/>
      </p:nvGrpSpPr>
      <p:grpSpPr>
        <a:xfrm>
          <a:off x="0" y="0"/>
          <a:ext cx="0" cy="0"/>
          <a:chOff x="0" y="0"/>
          <a:chExt cx="0" cy="0"/>
        </a:xfrm>
      </p:grpSpPr>
      <p:sp>
        <p:nvSpPr>
          <p:cNvPr id="101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1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020"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1"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000000"/>
                </a:solidFill>
              </a:defRPr>
            </a:pPr>
            <a:endParaRPr/>
          </a:p>
        </p:txBody>
      </p:sp>
      <p:sp>
        <p:nvSpPr>
          <p:cNvPr id="1022" name="Text Placeholder 9"/>
          <p:cNvSpPr>
            <a:spLocks noGrp="1"/>
          </p:cNvSpPr>
          <p:nvPr>
            <p:ph type="body" sz="quarter" idx="14"/>
          </p:nvPr>
        </p:nvSpPr>
        <p:spPr>
          <a:xfrm>
            <a:off x="4791455" y="1243583"/>
            <a:ext cx="1837945" cy="3252217"/>
          </a:xfrm>
          <a:prstGeom prst="rect">
            <a:avLst/>
          </a:prstGeom>
        </p:spPr>
        <p:txBody>
          <a:bodyPr>
            <a:normAutofit/>
          </a:bodyPr>
          <a:lstStyle/>
          <a:p>
            <a:pPr>
              <a:defRPr>
                <a:solidFill>
                  <a:srgbClr val="000000"/>
                </a:solidFill>
              </a:defRPr>
            </a:pPr>
            <a:endParaRPr/>
          </a:p>
        </p:txBody>
      </p:sp>
      <p:sp>
        <p:nvSpPr>
          <p:cNvPr id="1023" name="Text Placeholder 11"/>
          <p:cNvSpPr>
            <a:spLocks noGrp="1"/>
          </p:cNvSpPr>
          <p:nvPr>
            <p:ph type="body" sz="quarter" idx="15"/>
          </p:nvPr>
        </p:nvSpPr>
        <p:spPr>
          <a:xfrm>
            <a:off x="7077456" y="1243583"/>
            <a:ext cx="1837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1609966873"/>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itle, text, half-image">
    <p:bg>
      <p:bgPr>
        <a:solidFill>
          <a:srgbClr val="FFFFFF"/>
        </a:solidFill>
        <a:effectLst/>
      </p:bgPr>
    </p:bg>
    <p:spTree>
      <p:nvGrpSpPr>
        <p:cNvPr id="1" name=""/>
        <p:cNvGrpSpPr/>
        <p:nvPr/>
      </p:nvGrpSpPr>
      <p:grpSpPr>
        <a:xfrm>
          <a:off x="0" y="0"/>
          <a:ext cx="0" cy="0"/>
          <a:chOff x="0" y="0"/>
          <a:chExt cx="0" cy="0"/>
        </a:xfrm>
      </p:grpSpPr>
      <p:sp>
        <p:nvSpPr>
          <p:cNvPr id="103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31"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033" name="Body Level One…"/>
          <p:cNvSpPr txBox="1">
            <a:spLocks noGrp="1"/>
          </p:cNvSpPr>
          <p:nvPr>
            <p:ph type="body" sz="half" idx="1"/>
          </p:nvPr>
        </p:nvSpPr>
        <p:spPr>
          <a:xfrm>
            <a:off x="219456" y="1243583"/>
            <a:ext cx="4123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35397789"/>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3_title, text (two narrow columns)">
    <p:bg>
      <p:bgPr>
        <a:solidFill>
          <a:srgbClr val="FFFFFF"/>
        </a:solidFill>
        <a:effectLst/>
      </p:bgPr>
    </p:bg>
    <p:spTree>
      <p:nvGrpSpPr>
        <p:cNvPr id="1" name=""/>
        <p:cNvGrpSpPr/>
        <p:nvPr/>
      </p:nvGrpSpPr>
      <p:grpSpPr>
        <a:xfrm>
          <a:off x="0" y="0"/>
          <a:ext cx="0" cy="0"/>
          <a:chOff x="0" y="0"/>
          <a:chExt cx="0" cy="0"/>
        </a:xfrm>
      </p:grpSpPr>
      <p:sp>
        <p:nvSpPr>
          <p:cNvPr id="1040"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04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042" name="Body Level One…"/>
          <p:cNvSpPr txBox="1">
            <a:spLocks noGrp="1"/>
          </p:cNvSpPr>
          <p:nvPr>
            <p:ph type="body" sz="quarter" idx="1"/>
          </p:nvPr>
        </p:nvSpPr>
        <p:spPr>
          <a:xfrm>
            <a:off x="4791455"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3" name="Text Placeholder 6"/>
          <p:cNvSpPr>
            <a:spLocks noGrp="1"/>
          </p:cNvSpPr>
          <p:nvPr>
            <p:ph type="body" sz="quarter" idx="13"/>
          </p:nvPr>
        </p:nvSpPr>
        <p:spPr>
          <a:xfrm>
            <a:off x="7077456" y="201167"/>
            <a:ext cx="1837945" cy="4294634"/>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2429985619"/>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1_title, text (light background)">
    <p:bg>
      <p:bgPr>
        <a:solidFill>
          <a:srgbClr val="FFFFFF"/>
        </a:solidFill>
        <a:effectLst/>
      </p:bgPr>
    </p:bg>
    <p:spTree>
      <p:nvGrpSpPr>
        <p:cNvPr id="1" name=""/>
        <p:cNvGrpSpPr/>
        <p:nvPr/>
      </p:nvGrpSpPr>
      <p:grpSpPr>
        <a:xfrm>
          <a:off x="0" y="0"/>
          <a:ext cx="0" cy="0"/>
          <a:chOff x="0" y="0"/>
          <a:chExt cx="0" cy="0"/>
        </a:xfrm>
      </p:grpSpPr>
      <p:sp>
        <p:nvSpPr>
          <p:cNvPr id="1050" name="Rectangle 7"/>
          <p:cNvSpPr/>
          <p:nvPr/>
        </p:nvSpPr>
        <p:spPr>
          <a:xfrm>
            <a:off x="4572000" y="0"/>
            <a:ext cx="4572000" cy="5143500"/>
          </a:xfrm>
          <a:prstGeom prst="rect">
            <a:avLst/>
          </a:prstGeom>
          <a:solidFill>
            <a:schemeClr val="accent2"/>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051" name="Title Text"/>
          <p:cNvSpPr txBox="1">
            <a:spLocks noGrp="1"/>
          </p:cNvSpPr>
          <p:nvPr>
            <p:ph type="title"/>
          </p:nvPr>
        </p:nvSpPr>
        <p:spPr>
          <a:xfrm>
            <a:off x="210311" y="201168"/>
            <a:ext cx="4142165" cy="4294633"/>
          </a:xfrm>
          <a:prstGeom prst="rect">
            <a:avLst/>
          </a:prstGeom>
        </p:spPr>
        <p:txBody>
          <a:bodyPr>
            <a:normAutofit/>
          </a:bodyPr>
          <a:lstStyle>
            <a:lvl1pPr>
              <a:defRPr>
                <a:solidFill>
                  <a:srgbClr val="000000"/>
                </a:solidFill>
              </a:defRPr>
            </a:lvl1pPr>
          </a:lstStyle>
          <a:p>
            <a:r>
              <a:t>Title Text</a:t>
            </a:r>
          </a:p>
        </p:txBody>
      </p:sp>
      <p:sp>
        <p:nvSpPr>
          <p:cNvPr id="1052"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053"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3848603"/>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60"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061"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06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231593046"/>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6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0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44950090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7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7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005008450"/>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85"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86"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08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
        <p:nvSpPr>
          <p:cNvPr id="1088" name="Text Placeholder 7"/>
          <p:cNvSpPr>
            <a:spLocks noGrp="1"/>
          </p:cNvSpPr>
          <p:nvPr>
            <p:ph type="body" sz="half" idx="13"/>
          </p:nvPr>
        </p:nvSpPr>
        <p:spPr>
          <a:xfrm>
            <a:off x="219456" y="1243583"/>
            <a:ext cx="4123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389988115"/>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095"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096" name="Title Text"/>
          <p:cNvSpPr txBox="1">
            <a:spLocks noGrp="1"/>
          </p:cNvSpPr>
          <p:nvPr>
            <p:ph type="title"/>
          </p:nvPr>
        </p:nvSpPr>
        <p:spPr>
          <a:xfrm>
            <a:off x="0" y="-2"/>
            <a:ext cx="4572000" cy="2571752"/>
          </a:xfrm>
          <a:prstGeom prst="rect">
            <a:avLst/>
          </a:prstGeom>
          <a:solidFill>
            <a:srgbClr val="0530AD"/>
          </a:solidFill>
        </p:spPr>
        <p:txBody>
          <a:bodyPr lIns="201168" tIns="201168" rIns="201168" bIns="201168">
            <a:normAutofit/>
          </a:bodyPr>
          <a:lstStyle/>
          <a:p>
            <a:r>
              <a:t>Title Text</a:t>
            </a:r>
          </a:p>
        </p:txBody>
      </p:sp>
      <p:sp>
        <p:nvSpPr>
          <p:cNvPr id="1097"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83696274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04" name="Body Level One…"/>
          <p:cNvSpPr txBox="1">
            <a:spLocks noGrp="1"/>
          </p:cNvSpPr>
          <p:nvPr>
            <p:ph type="body" sz="quarter" idx="1"/>
          </p:nvPr>
        </p:nvSpPr>
        <p:spPr>
          <a:xfrm>
            <a:off x="4572000" y="2570161"/>
            <a:ext cx="2286000" cy="2573339"/>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105" name="Title Text"/>
          <p:cNvSpPr txBox="1">
            <a:spLocks noGrp="1"/>
          </p:cNvSpPr>
          <p:nvPr>
            <p:ph type="title"/>
          </p:nvPr>
        </p:nvSpPr>
        <p:spPr>
          <a:xfrm>
            <a:off x="0" y="-2"/>
            <a:ext cx="9144000" cy="2569464"/>
          </a:xfrm>
          <a:prstGeom prst="rect">
            <a:avLst/>
          </a:prstGeom>
          <a:solidFill>
            <a:srgbClr val="FFFFFF"/>
          </a:solidFill>
        </p:spPr>
        <p:txBody>
          <a:bodyPr lIns="164592" tIns="164592" rIns="164592" bIns="164592">
            <a:normAutofit/>
          </a:bodyPr>
          <a:lstStyle>
            <a:lvl1pPr>
              <a:defRPr sz="4800">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091846602"/>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908046501"/>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122"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1123"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24" name="Text Placeholder 5"/>
          <p:cNvSpPr>
            <a:spLocks noGrp="1"/>
          </p:cNvSpPr>
          <p:nvPr>
            <p:ph type="body" sz="quarter" idx="14"/>
          </p:nvPr>
        </p:nvSpPr>
        <p:spPr>
          <a:xfrm>
            <a:off x="-3" y="2571750"/>
            <a:ext cx="2569466" cy="2571750"/>
          </a:xfrm>
          <a:prstGeom prst="rect">
            <a:avLst/>
          </a:prstGeom>
          <a:solidFill>
            <a:srgbClr val="FFFFFF"/>
          </a:solidFill>
        </p:spPr>
        <p:txBody>
          <a:bodyPr lIns="201168" tIns="201168" rIns="201168" bIns="201168">
            <a:normAutofit/>
          </a:bodyPr>
          <a:lstStyle/>
          <a:p>
            <a:pPr>
              <a:defRPr>
                <a:solidFill>
                  <a:srgbClr val="000000"/>
                </a:solidFill>
              </a:defRPr>
            </a:pPr>
            <a:endParaRPr/>
          </a:p>
        </p:txBody>
      </p:sp>
      <p:sp>
        <p:nvSpPr>
          <p:cNvPr id="112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462189998"/>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132"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113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64806129"/>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140"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14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142"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33805761"/>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151"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39604208"/>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case study 1: title, text (two columns), half-image">
    <p:bg>
      <p:bgPr>
        <a:solidFill>
          <a:srgbClr val="FFFFFF"/>
        </a:solidFill>
        <a:effectLst/>
      </p:bgPr>
    </p:bg>
    <p:spTree>
      <p:nvGrpSpPr>
        <p:cNvPr id="1" name=""/>
        <p:cNvGrpSpPr/>
        <p:nvPr/>
      </p:nvGrpSpPr>
      <p:grpSpPr>
        <a:xfrm>
          <a:off x="0" y="0"/>
          <a:ext cx="0" cy="0"/>
          <a:chOff x="0" y="0"/>
          <a:chExt cx="0" cy="0"/>
        </a:xfrm>
      </p:grpSpPr>
      <p:sp>
        <p:nvSpPr>
          <p:cNvPr id="115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15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16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161"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62" name="Text Placeholder 5"/>
          <p:cNvSpPr>
            <a:spLocks noGrp="1"/>
          </p:cNvSpPr>
          <p:nvPr>
            <p:ph type="body" sz="quarter" idx="14"/>
          </p:nvPr>
        </p:nvSpPr>
        <p:spPr>
          <a:xfrm>
            <a:off x="2505455" y="1243583"/>
            <a:ext cx="1837945" cy="3252217"/>
          </a:xfrm>
          <a:prstGeom prst="rect">
            <a:avLst/>
          </a:prstGeom>
        </p:spPr>
        <p:txBody>
          <a:bodyPr>
            <a:normAutofit/>
          </a:bodyPr>
          <a:lstStyle/>
          <a:p>
            <a:pPr>
              <a:defRPr>
                <a:solidFill>
                  <a:srgbClr val="000000"/>
                </a:solidFill>
              </a:defRPr>
            </a:pPr>
            <a:endParaRPr/>
          </a:p>
        </p:txBody>
      </p:sp>
    </p:spTree>
    <p:extLst>
      <p:ext uri="{BB962C8B-B14F-4D97-AF65-F5344CB8AC3E}">
        <p14:creationId xmlns:p14="http://schemas.microsoft.com/office/powerpoint/2010/main" val="1609757642"/>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6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17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171"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72" name="Text Placeholder 7"/>
          <p:cNvSpPr>
            <a:spLocks noGrp="1"/>
          </p:cNvSpPr>
          <p:nvPr>
            <p:ph type="body" sz="quarter" idx="13"/>
          </p:nvPr>
        </p:nvSpPr>
        <p:spPr>
          <a:xfrm>
            <a:off x="2505455" y="1243583"/>
            <a:ext cx="1837945" cy="3252217"/>
          </a:xfrm>
          <a:prstGeom prst="rect">
            <a:avLst/>
          </a:prstGeom>
        </p:spPr>
        <p:txBody>
          <a:bodyPr>
            <a:normAutofit/>
          </a:bodyPr>
          <a:lstStyle/>
          <a:p>
            <a:pPr>
              <a:defRPr>
                <a:solidFill>
                  <a:srgbClr val="000000"/>
                </a:solidFill>
              </a:defRPr>
            </a:pPr>
            <a:endParaRPr/>
          </a:p>
        </p:txBody>
      </p:sp>
      <p:sp>
        <p:nvSpPr>
          <p:cNvPr id="1173" name="Text Placeholder 9"/>
          <p:cNvSpPr>
            <a:spLocks noGrp="1"/>
          </p:cNvSpPr>
          <p:nvPr>
            <p:ph type="body" sz="half" idx="14"/>
          </p:nvPr>
        </p:nvSpPr>
        <p:spPr>
          <a:xfrm>
            <a:off x="4773167" y="1216152"/>
            <a:ext cx="4142233" cy="3279648"/>
          </a:xfrm>
          <a:prstGeom prst="rect">
            <a:avLst/>
          </a:prstGeom>
        </p:spPr>
        <p:txBody>
          <a:bodyPr>
            <a:normAutofit/>
          </a:bodyPr>
          <a:lstStyle/>
          <a:p>
            <a:pPr>
              <a:defRPr sz="2400">
                <a:solidFill>
                  <a:srgbClr val="000000"/>
                </a:solidFill>
              </a:defRPr>
            </a:pPr>
            <a:endParaRPr/>
          </a:p>
        </p:txBody>
      </p:sp>
    </p:spTree>
    <p:extLst>
      <p:ext uri="{BB962C8B-B14F-4D97-AF65-F5344CB8AC3E}">
        <p14:creationId xmlns:p14="http://schemas.microsoft.com/office/powerpoint/2010/main" val="2493504522"/>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181"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518866346"/>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8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512203054"/>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9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33541787"/>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02"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20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
        <p:nvSpPr>
          <p:cNvPr id="1204" name="Body Level One…"/>
          <p:cNvSpPr txBox="1">
            <a:spLocks noGrp="1"/>
          </p:cNvSpPr>
          <p:nvPr>
            <p:ph type="body" sz="half" idx="1"/>
          </p:nvPr>
        </p:nvSpPr>
        <p:spPr>
          <a:xfrm>
            <a:off x="219456" y="1261872"/>
            <a:ext cx="4123945" cy="323392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201612">
              <a:spcBef>
                <a:spcPts val="0"/>
              </a:spcBef>
              <a:buSzTx/>
              <a:buNone/>
              <a:defRPr sz="1000">
                <a:solidFill>
                  <a:srgbClr val="000000"/>
                </a:solidFill>
              </a:defRPr>
            </a:lvl3pPr>
            <a:lvl4pPr marL="0" indent="434975">
              <a:spcBef>
                <a:spcPts val="0"/>
              </a:spcBef>
              <a:buSzTx/>
              <a:buNone/>
              <a:defRPr sz="1000">
                <a:solidFill>
                  <a:srgbClr val="000000"/>
                </a:solidFill>
              </a:defRPr>
            </a:lvl4pPr>
            <a:lvl5pPr marL="0" indent="631825">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28517964"/>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pic>
        <p:nvPicPr>
          <p:cNvPr id="1212" name="Picture 4" descr="Picture 4"/>
          <p:cNvPicPr>
            <a:picLocks noChangeAspect="1"/>
          </p:cNvPicPr>
          <p:nvPr/>
        </p:nvPicPr>
        <p:blipFill>
          <a:blip r:embed="rId2"/>
          <a:stretch>
            <a:fillRect/>
          </a:stretch>
        </p:blipFill>
        <p:spPr>
          <a:xfrm>
            <a:off x="3923196" y="2308701"/>
            <a:ext cx="1297609" cy="526098"/>
          </a:xfrm>
          <a:prstGeom prst="rect">
            <a:avLst/>
          </a:prstGeom>
          <a:ln w="12700">
            <a:miter lim="400000"/>
          </a:ln>
        </p:spPr>
      </p:pic>
    </p:spTree>
    <p:extLst>
      <p:ext uri="{BB962C8B-B14F-4D97-AF65-F5344CB8AC3E}">
        <p14:creationId xmlns:p14="http://schemas.microsoft.com/office/powerpoint/2010/main" val="3520619527"/>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FFFFF"/>
        </a:solidFill>
        <a:effectLst/>
      </p:bgPr>
    </p:bg>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355143" y="237817"/>
            <a:ext cx="8557812" cy="485679"/>
          </a:xfrm>
          <a:prstGeom prst="rect">
            <a:avLst/>
          </a:prstGeom>
        </p:spPr>
        <p:txBody>
          <a:bodyPr>
            <a:normAutofit/>
          </a:bodyPr>
          <a:lstStyle>
            <a:lvl1pPr>
              <a:defRPr sz="2500">
                <a:solidFill>
                  <a:srgbClr val="619AEC"/>
                </a:solidFill>
                <a:latin typeface="+mn-lt"/>
                <a:ea typeface="+mn-ea"/>
                <a:cs typeface="+mn-cs"/>
                <a:sym typeface="IBM Plex Sans Light"/>
              </a:defRPr>
            </a:lvl1pPr>
          </a:lstStyle>
          <a:p>
            <a:r>
              <a:t>Title Text</a:t>
            </a:r>
          </a:p>
        </p:txBody>
      </p:sp>
      <p:sp>
        <p:nvSpPr>
          <p:cNvPr id="1220" name="Body Level One…"/>
          <p:cNvSpPr txBox="1">
            <a:spLocks noGrp="1"/>
          </p:cNvSpPr>
          <p:nvPr>
            <p:ph type="body" idx="1"/>
          </p:nvPr>
        </p:nvSpPr>
        <p:spPr>
          <a:xfrm>
            <a:off x="355143" y="953310"/>
            <a:ext cx="8557812" cy="3399818"/>
          </a:xfrm>
          <a:prstGeom prst="rect">
            <a:avLst/>
          </a:prstGeom>
        </p:spPr>
        <p:txBody>
          <a:bodyPr>
            <a:normAutofit/>
          </a:bodyPr>
          <a:lstStyle>
            <a:lvl1pPr marL="342900" indent="-342900">
              <a:buClr>
                <a:srgbClr val="619AEC"/>
              </a:buClr>
              <a:buSzPct val="90000"/>
              <a:buChar char="▪"/>
              <a:defRPr sz="2000">
                <a:solidFill>
                  <a:srgbClr val="000000"/>
                </a:solidFill>
                <a:latin typeface="+mn-lt"/>
                <a:ea typeface="+mn-ea"/>
                <a:cs typeface="+mn-cs"/>
                <a:sym typeface="IBM Plex Sans Light"/>
              </a:defRPr>
            </a:lvl1pPr>
            <a:lvl2pPr marL="190500" indent="-190500">
              <a:buClr>
                <a:srgbClr val="619AEC"/>
              </a:buClr>
              <a:defRPr sz="2000">
                <a:solidFill>
                  <a:srgbClr val="000000"/>
                </a:solidFill>
                <a:latin typeface="+mn-lt"/>
                <a:ea typeface="+mn-ea"/>
                <a:cs typeface="+mn-cs"/>
                <a:sym typeface="IBM Plex Sans Light"/>
              </a:defRPr>
            </a:lvl2pPr>
            <a:lvl3pPr marL="378221" indent="-176609">
              <a:buClr>
                <a:srgbClr val="619AEC"/>
              </a:buClr>
              <a:defRPr sz="2000">
                <a:solidFill>
                  <a:srgbClr val="000000"/>
                </a:solidFill>
                <a:latin typeface="+mn-lt"/>
                <a:ea typeface="+mn-ea"/>
                <a:cs typeface="+mn-cs"/>
                <a:sym typeface="IBM Plex Sans Light"/>
              </a:defRPr>
            </a:lvl3pPr>
            <a:lvl4pPr marL="711653" indent="-276678">
              <a:buClr>
                <a:srgbClr val="619AEC"/>
              </a:buClr>
              <a:defRPr sz="2000">
                <a:solidFill>
                  <a:srgbClr val="000000"/>
                </a:solidFill>
                <a:latin typeface="+mn-lt"/>
                <a:ea typeface="+mn-ea"/>
                <a:cs typeface="+mn-cs"/>
                <a:sym typeface="IBM Plex Sans Light"/>
              </a:defRPr>
            </a:lvl4pPr>
            <a:lvl5pPr marL="876753" indent="-244928">
              <a:buClr>
                <a:srgbClr val="619AEC"/>
              </a:buClr>
              <a:defRPr sz="2000">
                <a:solidFill>
                  <a:srgbClr val="000000"/>
                </a:solidFill>
                <a:latin typeface="+mn-lt"/>
                <a:ea typeface="+mn-ea"/>
                <a:cs typeface="+mn-cs"/>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1221" name="Slide Number"/>
          <p:cNvSpPr txBox="1">
            <a:spLocks noGrp="1"/>
          </p:cNvSpPr>
          <p:nvPr>
            <p:ph type="sldNum" sz="quarter" idx="2"/>
          </p:nvPr>
        </p:nvSpPr>
        <p:spPr>
          <a:xfrm>
            <a:off x="8912089" y="4905242"/>
            <a:ext cx="231912" cy="215336"/>
          </a:xfrm>
          <a:prstGeom prst="rect">
            <a:avLst/>
          </a:prstGeom>
        </p:spPr>
        <p:txBody>
          <a:bodyPr lIns="46037" tIns="46037" rIns="46037" bIns="46037" anchor="t"/>
          <a:lstStyle>
            <a:lvl1pPr defTabSz="457200">
              <a:defRPr sz="900">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346152822"/>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Title with Text">
    <p:bg>
      <p:bgPr>
        <a:solidFill>
          <a:srgbClr val="FFFFFF"/>
        </a:solidFill>
        <a:effectLst/>
      </p:bgPr>
    </p:bg>
    <p:spTree>
      <p:nvGrpSpPr>
        <p:cNvPr id="1" name=""/>
        <p:cNvGrpSpPr/>
        <p:nvPr/>
      </p:nvGrpSpPr>
      <p:grpSpPr>
        <a:xfrm>
          <a:off x="0" y="0"/>
          <a:ext cx="0" cy="0"/>
          <a:chOff x="0" y="0"/>
          <a:chExt cx="0" cy="0"/>
        </a:xfrm>
      </p:grpSpPr>
      <p:sp>
        <p:nvSpPr>
          <p:cNvPr id="1228" name="Body Level One…"/>
          <p:cNvSpPr txBox="1">
            <a:spLocks noGrp="1"/>
          </p:cNvSpPr>
          <p:nvPr>
            <p:ph type="body" idx="1"/>
          </p:nvPr>
        </p:nvSpPr>
        <p:spPr>
          <a:xfrm>
            <a:off x="457200" y="971550"/>
            <a:ext cx="7543800" cy="3543300"/>
          </a:xfrm>
          <a:prstGeom prst="rect">
            <a:avLst/>
          </a:prstGeom>
        </p:spPr>
        <p:txBody>
          <a:bodyPr>
            <a:normAutofit/>
          </a:bodyPr>
          <a:lstStyle>
            <a:lvl1pPr>
              <a:spcBef>
                <a:spcPts val="500"/>
              </a:spcBef>
              <a:defRPr sz="900"/>
            </a:lvl1pPr>
            <a:lvl2pPr marL="220435" indent="-220435">
              <a:spcBef>
                <a:spcPts val="500"/>
              </a:spcBef>
              <a:defRPr sz="900"/>
            </a:lvl2pPr>
            <a:lvl3pPr marL="413543" indent="-211931">
              <a:spcBef>
                <a:spcPts val="500"/>
              </a:spcBef>
              <a:defRPr sz="900"/>
            </a:lvl3pPr>
            <a:lvl4pPr marL="725487" indent="-290512">
              <a:spcBef>
                <a:spcPts val="500"/>
              </a:spcBef>
              <a:defRPr sz="900"/>
            </a:lvl4pPr>
            <a:lvl5pPr marL="742042" indent="-110217">
              <a:spcBef>
                <a:spcPts val="500"/>
              </a:spcBef>
              <a:defRPr sz="900"/>
            </a:lvl5pPr>
          </a:lstStyle>
          <a:p>
            <a:r>
              <a:t>Body Level One</a:t>
            </a:r>
          </a:p>
          <a:p>
            <a:pPr lvl="1"/>
            <a:r>
              <a:t>Body Level Two</a:t>
            </a:r>
          </a:p>
          <a:p>
            <a:pPr lvl="2"/>
            <a:r>
              <a:t>Body Level Three</a:t>
            </a:r>
          </a:p>
          <a:p>
            <a:pPr lvl="3"/>
            <a:r>
              <a:t>Body Level Four</a:t>
            </a:r>
          </a:p>
          <a:p>
            <a:pPr lvl="4"/>
            <a:r>
              <a:t>Body Level Five</a:t>
            </a:r>
          </a:p>
        </p:txBody>
      </p:sp>
      <p:sp>
        <p:nvSpPr>
          <p:cNvPr id="1229" name="Slide Number"/>
          <p:cNvSpPr txBox="1">
            <a:spLocks noGrp="1"/>
          </p:cNvSpPr>
          <p:nvPr>
            <p:ph type="sldNum" sz="quarter" idx="2"/>
          </p:nvPr>
        </p:nvSpPr>
        <p:spPr>
          <a:xfrm>
            <a:off x="8955357" y="4999237"/>
            <a:ext cx="127001" cy="127001"/>
          </a:xfrm>
          <a:prstGeom prst="rect">
            <a:avLst/>
          </a:prstGeom>
        </p:spPr>
        <p:txBody>
          <a:bodyPr anchor="t"/>
          <a:lstStyle>
            <a:lvl1pPr>
              <a:defRPr sz="700">
                <a:solidFill>
                  <a:srgbClr val="000000"/>
                </a:solidFill>
                <a:latin typeface="Arial"/>
                <a:ea typeface="Arial"/>
                <a:cs typeface="Arial"/>
                <a:sym typeface="Arial"/>
              </a:defRPr>
            </a:lvl1pPr>
          </a:lstStyle>
          <a:p>
            <a:fld id="{86CB4B4D-7CA3-9044-876B-883B54F8677D}" type="slidenum">
              <a:t>‹N°›</a:t>
            </a:fld>
            <a:endParaRPr/>
          </a:p>
        </p:txBody>
      </p:sp>
      <p:sp>
        <p:nvSpPr>
          <p:cNvPr id="1230" name="Title Text"/>
          <p:cNvSpPr txBox="1">
            <a:spLocks noGrp="1"/>
          </p:cNvSpPr>
          <p:nvPr>
            <p:ph type="title"/>
          </p:nvPr>
        </p:nvSpPr>
        <p:spPr>
          <a:xfrm>
            <a:off x="457203" y="204023"/>
            <a:ext cx="8326440" cy="290850"/>
          </a:xfrm>
          <a:prstGeom prst="rect">
            <a:avLst/>
          </a:prstGeom>
        </p:spPr>
        <p:txBody>
          <a:bodyPr>
            <a:normAutofit/>
          </a:bodyPr>
          <a:lstStyle>
            <a:lvl1pPr>
              <a:defRPr b="1">
                <a:solidFill>
                  <a:srgbClr val="000000"/>
                </a:solidFill>
              </a:defRPr>
            </a:lvl1pPr>
          </a:lstStyle>
          <a:p>
            <a:r>
              <a:t>Title Text</a:t>
            </a:r>
          </a:p>
        </p:txBody>
      </p:sp>
    </p:spTree>
    <p:extLst>
      <p:ext uri="{BB962C8B-B14F-4D97-AF65-F5344CB8AC3E}">
        <p14:creationId xmlns:p14="http://schemas.microsoft.com/office/powerpoint/2010/main" val="3440403041"/>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Title Only">
    <p:bg>
      <p:bgPr>
        <a:solidFill>
          <a:srgbClr val="FFFFFF"/>
        </a:solidFill>
        <a:effectLst/>
      </p:bgPr>
    </p:bg>
    <p:spTree>
      <p:nvGrpSpPr>
        <p:cNvPr id="1" name=""/>
        <p:cNvGrpSpPr/>
        <p:nvPr/>
      </p:nvGrpSpPr>
      <p:grpSpPr>
        <a:xfrm>
          <a:off x="0" y="0"/>
          <a:ext cx="0" cy="0"/>
          <a:chOff x="0" y="0"/>
          <a:chExt cx="0" cy="0"/>
        </a:xfrm>
      </p:grpSpPr>
      <p:sp>
        <p:nvSpPr>
          <p:cNvPr id="1237"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2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522820257"/>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4_cover">
    <p:spTree>
      <p:nvGrpSpPr>
        <p:cNvPr id="1" name=""/>
        <p:cNvGrpSpPr/>
        <p:nvPr/>
      </p:nvGrpSpPr>
      <p:grpSpPr>
        <a:xfrm>
          <a:off x="0" y="0"/>
          <a:ext cx="0" cy="0"/>
          <a:chOff x="0" y="0"/>
          <a:chExt cx="0" cy="0"/>
        </a:xfrm>
      </p:grpSpPr>
      <p:sp>
        <p:nvSpPr>
          <p:cNvPr id="1245"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pic>
        <p:nvPicPr>
          <p:cNvPr id="1246" name="Picture 6" descr="Picture 6"/>
          <p:cNvPicPr>
            <a:picLocks noChangeAspect="1"/>
          </p:cNvPicPr>
          <p:nvPr/>
        </p:nvPicPr>
        <p:blipFill>
          <a:blip r:embed="rId2"/>
          <a:stretch>
            <a:fillRect/>
          </a:stretch>
        </p:blipFill>
        <p:spPr>
          <a:xfrm>
            <a:off x="8393810" y="4690745"/>
            <a:ext cx="521591" cy="211457"/>
          </a:xfrm>
          <a:prstGeom prst="rect">
            <a:avLst/>
          </a:prstGeom>
          <a:ln w="12700">
            <a:miter lim="400000"/>
          </a:ln>
        </p:spPr>
      </p:pic>
      <p:sp>
        <p:nvSpPr>
          <p:cNvPr id="1247"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814980720"/>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4_divider">
    <p:spTree>
      <p:nvGrpSpPr>
        <p:cNvPr id="1" name=""/>
        <p:cNvGrpSpPr/>
        <p:nvPr/>
      </p:nvGrpSpPr>
      <p:grpSpPr>
        <a:xfrm>
          <a:off x="0" y="0"/>
          <a:ext cx="0" cy="0"/>
          <a:chOff x="0" y="0"/>
          <a:chExt cx="0" cy="0"/>
        </a:xfrm>
      </p:grpSpPr>
      <p:sp>
        <p:nvSpPr>
          <p:cNvPr id="1254"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25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676923131"/>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4_divider (with page contents)">
    <p:spTree>
      <p:nvGrpSpPr>
        <p:cNvPr id="1" name=""/>
        <p:cNvGrpSpPr/>
        <p:nvPr/>
      </p:nvGrpSpPr>
      <p:grpSpPr>
        <a:xfrm>
          <a:off x="0" y="0"/>
          <a:ext cx="0" cy="0"/>
          <a:chOff x="0" y="0"/>
          <a:chExt cx="0" cy="0"/>
        </a:xfrm>
      </p:grpSpPr>
      <p:sp>
        <p:nvSpPr>
          <p:cNvPr id="1262" name="Title Text"/>
          <p:cNvSpPr txBox="1">
            <a:spLocks noGrp="1"/>
          </p:cNvSpPr>
          <p:nvPr>
            <p:ph type="title"/>
          </p:nvPr>
        </p:nvSpPr>
        <p:spPr>
          <a:xfrm>
            <a:off x="210311" y="201168"/>
            <a:ext cx="4142234" cy="800102"/>
          </a:xfrm>
          <a:prstGeom prst="rect">
            <a:avLst/>
          </a:prstGeom>
        </p:spPr>
        <p:txBody>
          <a:bodyPr>
            <a:normAutofit/>
          </a:bodyPr>
          <a:lstStyle/>
          <a:p>
            <a:r>
              <a:t>Title Text</a:t>
            </a:r>
          </a:p>
        </p:txBody>
      </p:sp>
      <p:sp>
        <p:nvSpPr>
          <p:cNvPr id="1263" name="Body Level One…"/>
          <p:cNvSpPr txBox="1">
            <a:spLocks noGrp="1"/>
          </p:cNvSpPr>
          <p:nvPr>
            <p:ph type="body" sz="half" idx="1"/>
          </p:nvPr>
        </p:nvSpPr>
        <p:spPr>
          <a:xfrm>
            <a:off x="4791454" y="1243583"/>
            <a:ext cx="4123946" cy="3252217"/>
          </a:xfrm>
          <a:prstGeom prst="rect">
            <a:avLst/>
          </a:prstGeom>
        </p:spPr>
        <p:txBody>
          <a:bodyPr>
            <a:normAutofit/>
          </a:bodyPr>
          <a:lstStyle>
            <a:lvl1pPr>
              <a:spcBef>
                <a:spcPts val="0"/>
              </a:spcBef>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64"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26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82401452"/>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4_fact, number">
    <p:spTree>
      <p:nvGrpSpPr>
        <p:cNvPr id="1" name=""/>
        <p:cNvGrpSpPr/>
        <p:nvPr/>
      </p:nvGrpSpPr>
      <p:grpSpPr>
        <a:xfrm>
          <a:off x="0" y="0"/>
          <a:ext cx="0" cy="0"/>
          <a:chOff x="0" y="0"/>
          <a:chExt cx="0" cy="0"/>
        </a:xfrm>
      </p:grpSpPr>
      <p:sp>
        <p:nvSpPr>
          <p:cNvPr id="1272" name="Title Text"/>
          <p:cNvSpPr txBox="1">
            <a:spLocks noGrp="1"/>
          </p:cNvSpPr>
          <p:nvPr>
            <p:ph type="title"/>
          </p:nvPr>
        </p:nvSpPr>
        <p:spPr>
          <a:xfrm>
            <a:off x="219456" y="219456"/>
            <a:ext cx="4133090" cy="804673"/>
          </a:xfrm>
          <a:prstGeom prst="rect">
            <a:avLst/>
          </a:prstGeom>
        </p:spPr>
        <p:txBody>
          <a:bodyPr>
            <a:normAutofit/>
          </a:bodyPr>
          <a:lstStyle>
            <a:lvl1pPr>
              <a:defRPr sz="1600"/>
            </a:lvl1pPr>
          </a:lstStyle>
          <a:p>
            <a:r>
              <a:t>Title Text</a:t>
            </a:r>
          </a:p>
        </p:txBody>
      </p:sp>
      <p:sp>
        <p:nvSpPr>
          <p:cNvPr id="1273"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lvl1pPr>
            <a:lvl2pPr marL="1175657" indent="-1175657">
              <a:lnSpc>
                <a:spcPct val="90000"/>
              </a:lnSpc>
              <a:defRPr sz="9600" b="1"/>
            </a:lvl2pPr>
            <a:lvl3pPr marL="1170442" indent="-968830">
              <a:lnSpc>
                <a:spcPct val="90000"/>
              </a:lnSpc>
              <a:defRPr sz="9600" b="1"/>
            </a:lvl3pPr>
            <a:lvl4pPr marL="1763031" indent="-1328057">
              <a:lnSpc>
                <a:spcPct val="90000"/>
              </a:lnSpc>
              <a:defRPr sz="9600" b="1"/>
            </a:lvl4pPr>
            <a:lvl5pPr marL="1807481"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1274"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3362627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4_fact, number, half-image (bleeds)">
    <p:spTree>
      <p:nvGrpSpPr>
        <p:cNvPr id="1" name=""/>
        <p:cNvGrpSpPr/>
        <p:nvPr/>
      </p:nvGrpSpPr>
      <p:grpSpPr>
        <a:xfrm>
          <a:off x="0" y="0"/>
          <a:ext cx="0" cy="0"/>
          <a:chOff x="0" y="0"/>
          <a:chExt cx="0" cy="0"/>
        </a:xfrm>
      </p:grpSpPr>
      <p:sp>
        <p:nvSpPr>
          <p:cNvPr id="1281"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82" name="Title Text"/>
          <p:cNvSpPr txBox="1">
            <a:spLocks noGrp="1"/>
          </p:cNvSpPr>
          <p:nvPr>
            <p:ph type="title"/>
          </p:nvPr>
        </p:nvSpPr>
        <p:spPr>
          <a:xfrm>
            <a:off x="219456" y="219456"/>
            <a:ext cx="4133090" cy="804673"/>
          </a:xfrm>
          <a:prstGeom prst="rect">
            <a:avLst/>
          </a:prstGeom>
        </p:spPr>
        <p:txBody>
          <a:bodyPr>
            <a:normAutofit/>
          </a:bodyPr>
          <a:lstStyle>
            <a:lvl1pPr>
              <a:defRPr sz="1600"/>
            </a:lvl1pPr>
          </a:lstStyle>
          <a:p>
            <a:r>
              <a:t>Title Text</a:t>
            </a:r>
          </a:p>
        </p:txBody>
      </p:sp>
      <p:sp>
        <p:nvSpPr>
          <p:cNvPr id="1283"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lvl1pPr>
            <a:lvl2pPr marL="1175657" indent="-1175657">
              <a:lnSpc>
                <a:spcPct val="90000"/>
              </a:lnSpc>
              <a:defRPr sz="9600" b="1"/>
            </a:lvl2pPr>
            <a:lvl3pPr marL="1170442" indent="-968830">
              <a:lnSpc>
                <a:spcPct val="90000"/>
              </a:lnSpc>
              <a:defRPr sz="9600" b="1"/>
            </a:lvl3pPr>
            <a:lvl4pPr marL="1763031" indent="-1328057">
              <a:lnSpc>
                <a:spcPct val="90000"/>
              </a:lnSpc>
              <a:defRPr sz="9600" b="1"/>
            </a:lvl4pPr>
            <a:lvl5pPr marL="1807481"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1284"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350286268"/>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4_big text">
    <p:spTree>
      <p:nvGrpSpPr>
        <p:cNvPr id="1" name=""/>
        <p:cNvGrpSpPr/>
        <p:nvPr/>
      </p:nvGrpSpPr>
      <p:grpSpPr>
        <a:xfrm>
          <a:off x="0" y="0"/>
          <a:ext cx="0" cy="0"/>
          <a:chOff x="0" y="0"/>
          <a:chExt cx="0" cy="0"/>
        </a:xfrm>
      </p:grpSpPr>
      <p:sp>
        <p:nvSpPr>
          <p:cNvPr id="1291" name="Title Text"/>
          <p:cNvSpPr txBox="1">
            <a:spLocks noGrp="1"/>
          </p:cNvSpPr>
          <p:nvPr>
            <p:ph type="title"/>
          </p:nvPr>
        </p:nvSpPr>
        <p:spPr>
          <a:xfrm>
            <a:off x="137160" y="91438"/>
            <a:ext cx="8778172" cy="4404363"/>
          </a:xfrm>
          <a:prstGeom prst="rect">
            <a:avLst/>
          </a:prstGeom>
        </p:spPr>
        <p:txBody>
          <a:bodyPr>
            <a:normAutofit/>
          </a:bodyPr>
          <a:lstStyle>
            <a:lvl1pPr>
              <a:defRPr sz="9600" b="1"/>
            </a:lvl1pPr>
          </a:lstStyle>
          <a:p>
            <a:r>
              <a:t>Title Text</a:t>
            </a:r>
          </a:p>
        </p:txBody>
      </p:sp>
      <p:sp>
        <p:nvSpPr>
          <p:cNvPr id="129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530744207"/>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4_quote">
    <p:spTree>
      <p:nvGrpSpPr>
        <p:cNvPr id="1" name=""/>
        <p:cNvGrpSpPr/>
        <p:nvPr/>
      </p:nvGrpSpPr>
      <p:grpSpPr>
        <a:xfrm>
          <a:off x="0" y="0"/>
          <a:ext cx="0" cy="0"/>
          <a:chOff x="0" y="0"/>
          <a:chExt cx="0" cy="0"/>
        </a:xfrm>
      </p:grpSpPr>
      <p:sp>
        <p:nvSpPr>
          <p:cNvPr id="1299" name="Title Text"/>
          <p:cNvSpPr txBox="1">
            <a:spLocks noGrp="1"/>
          </p:cNvSpPr>
          <p:nvPr>
            <p:ph type="title"/>
          </p:nvPr>
        </p:nvSpPr>
        <p:spPr>
          <a:xfrm>
            <a:off x="210311" y="201168"/>
            <a:ext cx="5562537" cy="4294633"/>
          </a:xfrm>
          <a:prstGeom prst="rect">
            <a:avLst/>
          </a:prstGeom>
        </p:spPr>
        <p:txBody>
          <a:bodyPr>
            <a:normAutofit/>
          </a:bodyPr>
          <a:lstStyle/>
          <a:p>
            <a:r>
              <a:t>Title Text</a:t>
            </a:r>
          </a:p>
        </p:txBody>
      </p:sp>
      <p:sp>
        <p:nvSpPr>
          <p:cNvPr id="130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265536018"/>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4_title, text">
    <p:spTree>
      <p:nvGrpSpPr>
        <p:cNvPr id="1" name=""/>
        <p:cNvGrpSpPr/>
        <p:nvPr/>
      </p:nvGrpSpPr>
      <p:grpSpPr>
        <a:xfrm>
          <a:off x="0" y="0"/>
          <a:ext cx="0" cy="0"/>
          <a:chOff x="0" y="0"/>
          <a:chExt cx="0" cy="0"/>
        </a:xfrm>
      </p:grpSpPr>
      <p:sp>
        <p:nvSpPr>
          <p:cNvPr id="1307"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308" name="Body Level One…"/>
          <p:cNvSpPr txBox="1">
            <a:spLocks noGrp="1"/>
          </p:cNvSpPr>
          <p:nvPr>
            <p:ph type="body" sz="half" idx="1"/>
          </p:nvPr>
        </p:nvSpPr>
        <p:spPr>
          <a:xfrm>
            <a:off x="4791454" y="201168"/>
            <a:ext cx="4123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0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72235435"/>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4_title, text (two columns)">
    <p:spTree>
      <p:nvGrpSpPr>
        <p:cNvPr id="1" name=""/>
        <p:cNvGrpSpPr/>
        <p:nvPr/>
      </p:nvGrpSpPr>
      <p:grpSpPr>
        <a:xfrm>
          <a:off x="0" y="0"/>
          <a:ext cx="0" cy="0"/>
          <a:chOff x="0" y="0"/>
          <a:chExt cx="0" cy="0"/>
        </a:xfrm>
      </p:grpSpPr>
      <p:sp>
        <p:nvSpPr>
          <p:cNvPr id="131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17" name="Body Level One…"/>
          <p:cNvSpPr txBox="1">
            <a:spLocks noGrp="1"/>
          </p:cNvSpPr>
          <p:nvPr>
            <p:ph type="body" sz="half" idx="1"/>
          </p:nvPr>
        </p:nvSpPr>
        <p:spPr>
          <a:xfrm>
            <a:off x="4791454" y="1243583"/>
            <a:ext cx="4123879"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18"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31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227475249"/>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4_title, text (two columns, different text sizes)">
    <p:spTree>
      <p:nvGrpSpPr>
        <p:cNvPr id="1" name=""/>
        <p:cNvGrpSpPr/>
        <p:nvPr/>
      </p:nvGrpSpPr>
      <p:grpSpPr>
        <a:xfrm>
          <a:off x="0" y="0"/>
          <a:ext cx="0" cy="0"/>
          <a:chOff x="0" y="0"/>
          <a:chExt cx="0" cy="0"/>
        </a:xfrm>
      </p:grpSpPr>
      <p:sp>
        <p:nvSpPr>
          <p:cNvPr id="132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27" name="Body Level One…"/>
          <p:cNvSpPr txBox="1">
            <a:spLocks noGrp="1"/>
          </p:cNvSpPr>
          <p:nvPr>
            <p:ph type="body" sz="half" idx="1"/>
          </p:nvPr>
        </p:nvSpPr>
        <p:spPr>
          <a:xfrm>
            <a:off x="4791454" y="1243583"/>
            <a:ext cx="4123946"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2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923154629"/>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4_title, text (four columns)">
    <p:spTree>
      <p:nvGrpSpPr>
        <p:cNvPr id="1" name=""/>
        <p:cNvGrpSpPr/>
        <p:nvPr/>
      </p:nvGrpSpPr>
      <p:grpSpPr>
        <a:xfrm>
          <a:off x="0" y="0"/>
          <a:ext cx="0" cy="0"/>
          <a:chOff x="0" y="0"/>
          <a:chExt cx="0" cy="0"/>
        </a:xfrm>
      </p:grpSpPr>
      <p:sp>
        <p:nvSpPr>
          <p:cNvPr id="1335"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36"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37"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1338" name="Text Placeholder 9"/>
          <p:cNvSpPr>
            <a:spLocks noGrp="1"/>
          </p:cNvSpPr>
          <p:nvPr>
            <p:ph type="body" sz="quarter" idx="14"/>
          </p:nvPr>
        </p:nvSpPr>
        <p:spPr>
          <a:xfrm>
            <a:off x="4791454" y="1243583"/>
            <a:ext cx="1837946" cy="3252218"/>
          </a:xfrm>
          <a:prstGeom prst="rect">
            <a:avLst/>
          </a:prstGeom>
        </p:spPr>
        <p:txBody>
          <a:bodyPr>
            <a:normAutofit/>
          </a:bodyPr>
          <a:lstStyle/>
          <a:p>
            <a:endParaRPr/>
          </a:p>
        </p:txBody>
      </p:sp>
      <p:sp>
        <p:nvSpPr>
          <p:cNvPr id="1339" name="Text Placeholder 11"/>
          <p:cNvSpPr>
            <a:spLocks noGrp="1"/>
          </p:cNvSpPr>
          <p:nvPr>
            <p:ph type="body" sz="quarter" idx="15"/>
          </p:nvPr>
        </p:nvSpPr>
        <p:spPr>
          <a:xfrm>
            <a:off x="7077456" y="1243583"/>
            <a:ext cx="1837946" cy="3252218"/>
          </a:xfrm>
          <a:prstGeom prst="rect">
            <a:avLst/>
          </a:prstGeom>
        </p:spPr>
        <p:txBody>
          <a:bodyPr>
            <a:normAutofit/>
          </a:bodyPr>
          <a:lstStyle/>
          <a:p>
            <a:endParaRPr/>
          </a:p>
        </p:txBody>
      </p:sp>
      <p:sp>
        <p:nvSpPr>
          <p:cNvPr id="134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12773520"/>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4_title, text, half-image">
    <p:spTree>
      <p:nvGrpSpPr>
        <p:cNvPr id="1" name=""/>
        <p:cNvGrpSpPr/>
        <p:nvPr/>
      </p:nvGrpSpPr>
      <p:grpSpPr>
        <a:xfrm>
          <a:off x="0" y="0"/>
          <a:ext cx="0" cy="0"/>
          <a:chOff x="0" y="0"/>
          <a:chExt cx="0" cy="0"/>
        </a:xfrm>
      </p:grpSpPr>
      <p:sp>
        <p:nvSpPr>
          <p:cNvPr id="1347"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48"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49" name="Body Level One…"/>
          <p:cNvSpPr txBox="1">
            <a:spLocks noGrp="1"/>
          </p:cNvSpPr>
          <p:nvPr>
            <p:ph type="body" sz="half" idx="1"/>
          </p:nvPr>
        </p:nvSpPr>
        <p:spPr>
          <a:xfrm>
            <a:off x="219456" y="1243583"/>
            <a:ext cx="4123946"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5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427089671"/>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4_title, text (two narrow columns)">
    <p:spTree>
      <p:nvGrpSpPr>
        <p:cNvPr id="1" name=""/>
        <p:cNvGrpSpPr/>
        <p:nvPr/>
      </p:nvGrpSpPr>
      <p:grpSpPr>
        <a:xfrm>
          <a:off x="0" y="0"/>
          <a:ext cx="0" cy="0"/>
          <a:chOff x="0" y="0"/>
          <a:chExt cx="0" cy="0"/>
        </a:xfrm>
      </p:grpSpPr>
      <p:sp>
        <p:nvSpPr>
          <p:cNvPr id="1357"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358" name="Body Level One…"/>
          <p:cNvSpPr txBox="1">
            <a:spLocks noGrp="1"/>
          </p:cNvSpPr>
          <p:nvPr>
            <p:ph type="body" sz="quarter" idx="1"/>
          </p:nvPr>
        </p:nvSpPr>
        <p:spPr>
          <a:xfrm>
            <a:off x="4791454" y="201168"/>
            <a:ext cx="1837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359" name="Text Placeholder 6"/>
          <p:cNvSpPr>
            <a:spLocks noGrp="1"/>
          </p:cNvSpPr>
          <p:nvPr>
            <p:ph type="body" sz="quarter" idx="13"/>
          </p:nvPr>
        </p:nvSpPr>
        <p:spPr>
          <a:xfrm>
            <a:off x="7077456" y="201167"/>
            <a:ext cx="1837946" cy="4294634"/>
          </a:xfrm>
          <a:prstGeom prst="rect">
            <a:avLst/>
          </a:prstGeom>
        </p:spPr>
        <p:txBody>
          <a:bodyPr>
            <a:normAutofit/>
          </a:bodyPr>
          <a:lstStyle/>
          <a:p>
            <a:endParaRPr/>
          </a:p>
        </p:txBody>
      </p:sp>
      <p:sp>
        <p:nvSpPr>
          <p:cNvPr id="136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150216682"/>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2_title, text (light background)">
    <p:spTree>
      <p:nvGrpSpPr>
        <p:cNvPr id="1" name=""/>
        <p:cNvGrpSpPr/>
        <p:nvPr/>
      </p:nvGrpSpPr>
      <p:grpSpPr>
        <a:xfrm>
          <a:off x="0" y="0"/>
          <a:ext cx="0" cy="0"/>
          <a:chOff x="0" y="0"/>
          <a:chExt cx="0" cy="0"/>
        </a:xfrm>
      </p:grpSpPr>
      <p:sp>
        <p:nvSpPr>
          <p:cNvPr id="1367" name="Rectangle 7"/>
          <p:cNvSpPr/>
          <p:nvPr/>
        </p:nvSpPr>
        <p:spPr>
          <a:xfrm>
            <a:off x="4572000" y="0"/>
            <a:ext cx="4572000" cy="5143500"/>
          </a:xfrm>
          <a:prstGeom prst="rect">
            <a:avLst/>
          </a:prstGeom>
          <a:solidFill>
            <a:srgbClr val="F3F3F3"/>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368" name="Title Text"/>
          <p:cNvSpPr txBox="1">
            <a:spLocks noGrp="1"/>
          </p:cNvSpPr>
          <p:nvPr>
            <p:ph type="title"/>
          </p:nvPr>
        </p:nvSpPr>
        <p:spPr>
          <a:xfrm>
            <a:off x="210311" y="201168"/>
            <a:ext cx="4142165" cy="4294633"/>
          </a:xfrm>
          <a:prstGeom prst="rect">
            <a:avLst/>
          </a:prstGeom>
        </p:spPr>
        <p:txBody>
          <a:bodyPr>
            <a:normAutofit/>
          </a:bodyPr>
          <a:lstStyle/>
          <a:p>
            <a:r>
              <a:t>Title Text</a:t>
            </a:r>
          </a:p>
        </p:txBody>
      </p:sp>
      <p:sp>
        <p:nvSpPr>
          <p:cNvPr id="1369" name="Body Level One…"/>
          <p:cNvSpPr txBox="1">
            <a:spLocks noGrp="1"/>
          </p:cNvSpPr>
          <p:nvPr>
            <p:ph type="body" sz="half" idx="1"/>
          </p:nvPr>
        </p:nvSpPr>
        <p:spPr>
          <a:xfrm>
            <a:off x="4791454" y="201168"/>
            <a:ext cx="4123946"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7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01229449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dirty="0"/>
              <a:t>DevOps for Enterprise Systems/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4_title, image">
    <p:spTree>
      <p:nvGrpSpPr>
        <p:cNvPr id="1" name=""/>
        <p:cNvGrpSpPr/>
        <p:nvPr/>
      </p:nvGrpSpPr>
      <p:grpSpPr>
        <a:xfrm>
          <a:off x="0" y="0"/>
          <a:ext cx="0" cy="0"/>
          <a:chOff x="0" y="0"/>
          <a:chExt cx="0" cy="0"/>
        </a:xfrm>
      </p:grpSpPr>
      <p:sp>
        <p:nvSpPr>
          <p:cNvPr id="1377"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7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37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231831738"/>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4_title, half-blank area">
    <p:spTree>
      <p:nvGrpSpPr>
        <p:cNvPr id="1" name=""/>
        <p:cNvGrpSpPr/>
        <p:nvPr/>
      </p:nvGrpSpPr>
      <p:grpSpPr>
        <a:xfrm>
          <a:off x="0" y="0"/>
          <a:ext cx="0" cy="0"/>
          <a:chOff x="0" y="0"/>
          <a:chExt cx="0" cy="0"/>
        </a:xfrm>
      </p:grpSpPr>
      <p:sp>
        <p:nvSpPr>
          <p:cNvPr id="1386"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387"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560483987"/>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394"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39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331713149"/>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4_insight, text, boxes">
    <p:spTree>
      <p:nvGrpSpPr>
        <p:cNvPr id="1" name=""/>
        <p:cNvGrpSpPr/>
        <p:nvPr/>
      </p:nvGrpSpPr>
      <p:grpSpPr>
        <a:xfrm>
          <a:off x="0" y="0"/>
          <a:ext cx="0" cy="0"/>
          <a:chOff x="0" y="0"/>
          <a:chExt cx="0" cy="0"/>
        </a:xfrm>
      </p:grpSpPr>
      <p:sp>
        <p:nvSpPr>
          <p:cNvPr id="1402"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03"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04"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40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6294079"/>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4_boxes (3 med, 2 small)">
    <p:spTree>
      <p:nvGrpSpPr>
        <p:cNvPr id="1" name=""/>
        <p:cNvGrpSpPr/>
        <p:nvPr/>
      </p:nvGrpSpPr>
      <p:grpSpPr>
        <a:xfrm>
          <a:off x="0" y="0"/>
          <a:ext cx="0" cy="0"/>
          <a:chOff x="0" y="0"/>
          <a:chExt cx="0" cy="0"/>
        </a:xfrm>
      </p:grpSpPr>
      <p:sp>
        <p:nvSpPr>
          <p:cNvPr id="1412"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13" name="Title Text"/>
          <p:cNvSpPr txBox="1">
            <a:spLocks noGrp="1"/>
          </p:cNvSpPr>
          <p:nvPr>
            <p:ph type="title"/>
          </p:nvPr>
        </p:nvSpPr>
        <p:spPr>
          <a:xfrm>
            <a:off x="0" y="-3"/>
            <a:ext cx="4572000" cy="2571753"/>
          </a:xfrm>
          <a:prstGeom prst="rect">
            <a:avLst/>
          </a:prstGeom>
          <a:solidFill>
            <a:srgbClr val="0530AD"/>
          </a:solidFill>
        </p:spPr>
        <p:txBody>
          <a:bodyPr lIns="201168" tIns="201168" rIns="201168" bIns="201168">
            <a:normAutofit/>
          </a:bodyPr>
          <a:lstStyle/>
          <a:p>
            <a:r>
              <a:t>Title Text</a:t>
            </a:r>
          </a:p>
        </p:txBody>
      </p:sp>
      <p:sp>
        <p:nvSpPr>
          <p:cNvPr id="1414"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22279467"/>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4_boxes (1 large, 4 small)">
    <p:spTree>
      <p:nvGrpSpPr>
        <p:cNvPr id="1" name=""/>
        <p:cNvGrpSpPr/>
        <p:nvPr/>
      </p:nvGrpSpPr>
      <p:grpSpPr>
        <a:xfrm>
          <a:off x="0" y="0"/>
          <a:ext cx="0" cy="0"/>
          <a:chOff x="0" y="0"/>
          <a:chExt cx="0" cy="0"/>
        </a:xfrm>
      </p:grpSpPr>
      <p:sp>
        <p:nvSpPr>
          <p:cNvPr id="1421" name="Body Level One…"/>
          <p:cNvSpPr txBox="1">
            <a:spLocks noGrp="1"/>
          </p:cNvSpPr>
          <p:nvPr>
            <p:ph type="body" sz="quarter" idx="1"/>
          </p:nvPr>
        </p:nvSpPr>
        <p:spPr>
          <a:xfrm>
            <a:off x="4572000" y="2570160"/>
            <a:ext cx="2286000" cy="257334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22" name="Title Text"/>
          <p:cNvSpPr txBox="1">
            <a:spLocks noGrp="1"/>
          </p:cNvSpPr>
          <p:nvPr>
            <p:ph type="title"/>
          </p:nvPr>
        </p:nvSpPr>
        <p:spPr>
          <a:xfrm>
            <a:off x="0" y="-3"/>
            <a:ext cx="9144000" cy="2569466"/>
          </a:xfrm>
          <a:prstGeom prst="rect">
            <a:avLst/>
          </a:prstGeom>
          <a:solidFill>
            <a:srgbClr val="000000"/>
          </a:solidFill>
        </p:spPr>
        <p:txBody>
          <a:bodyPr lIns="164592" tIns="164592" rIns="164592" bIns="164592">
            <a:normAutofit/>
          </a:bodyPr>
          <a:lstStyle>
            <a:lvl1pPr>
              <a:defRPr sz="4800"/>
            </a:lvl1pPr>
          </a:lstStyle>
          <a:p>
            <a:r>
              <a:t>Title Text</a:t>
            </a:r>
          </a:p>
        </p:txBody>
      </p:sp>
      <p:sp>
        <p:nvSpPr>
          <p:cNvPr id="1423"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87332859"/>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4_title (black box) over image(s)">
    <p:spTree>
      <p:nvGrpSpPr>
        <p:cNvPr id="1" name=""/>
        <p:cNvGrpSpPr/>
        <p:nvPr/>
      </p:nvGrpSpPr>
      <p:grpSpPr>
        <a:xfrm>
          <a:off x="0" y="0"/>
          <a:ext cx="0" cy="0"/>
          <a:chOff x="0" y="0"/>
          <a:chExt cx="0" cy="0"/>
        </a:xfrm>
      </p:grpSpPr>
      <p:sp>
        <p:nvSpPr>
          <p:cNvPr id="1430"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431" name="Title Text"/>
          <p:cNvSpPr txBox="1">
            <a:spLocks noGrp="1"/>
          </p:cNvSpPr>
          <p:nvPr>
            <p:ph type="title"/>
          </p:nvPr>
        </p:nvSpPr>
        <p:spPr>
          <a:xfrm>
            <a:off x="0" y="0"/>
            <a:ext cx="9144000" cy="1276350"/>
          </a:xfrm>
          <a:prstGeom prst="rect">
            <a:avLst/>
          </a:prstGeom>
          <a:solidFill>
            <a:srgbClr val="000000"/>
          </a:solidFill>
        </p:spPr>
        <p:txBody>
          <a:bodyPr lIns="201168" tIns="201168" rIns="201168" bIns="201168">
            <a:normAutofit/>
          </a:bodyPr>
          <a:lstStyle/>
          <a:p>
            <a:r>
              <a:t>Title Text</a:t>
            </a:r>
          </a:p>
        </p:txBody>
      </p:sp>
      <p:sp>
        <p:nvSpPr>
          <p:cNvPr id="143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69254448"/>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4_text (black box) over image(s)">
    <p:spTree>
      <p:nvGrpSpPr>
        <p:cNvPr id="1" name=""/>
        <p:cNvGrpSpPr/>
        <p:nvPr/>
      </p:nvGrpSpPr>
      <p:grpSpPr>
        <a:xfrm>
          <a:off x="0" y="0"/>
          <a:ext cx="0" cy="0"/>
          <a:chOff x="0" y="0"/>
          <a:chExt cx="0" cy="0"/>
        </a:xfrm>
      </p:grpSpPr>
      <p:sp>
        <p:nvSpPr>
          <p:cNvPr id="1439"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1440"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41" name="Text Placeholder 5"/>
          <p:cNvSpPr>
            <a:spLocks noGrp="1"/>
          </p:cNvSpPr>
          <p:nvPr>
            <p:ph type="body" sz="quarter" idx="14"/>
          </p:nvPr>
        </p:nvSpPr>
        <p:spPr>
          <a:xfrm>
            <a:off x="-4" y="2571750"/>
            <a:ext cx="2569468" cy="2571750"/>
          </a:xfrm>
          <a:prstGeom prst="rect">
            <a:avLst/>
          </a:prstGeom>
          <a:solidFill>
            <a:srgbClr val="000000"/>
          </a:solidFill>
        </p:spPr>
        <p:txBody>
          <a:bodyPr lIns="201168" tIns="201168" rIns="201168" bIns="201168">
            <a:normAutofit/>
          </a:bodyPr>
          <a:lstStyle/>
          <a:p>
            <a:endParaRPr/>
          </a:p>
        </p:txBody>
      </p:sp>
      <p:sp>
        <p:nvSpPr>
          <p:cNvPr id="144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786448290"/>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4_boxes (4 tall)">
    <p:spTree>
      <p:nvGrpSpPr>
        <p:cNvPr id="1" name=""/>
        <p:cNvGrpSpPr/>
        <p:nvPr/>
      </p:nvGrpSpPr>
      <p:grpSpPr>
        <a:xfrm>
          <a:off x="0" y="0"/>
          <a:ext cx="0" cy="0"/>
          <a:chOff x="0" y="0"/>
          <a:chExt cx="0" cy="0"/>
        </a:xfrm>
      </p:grpSpPr>
      <p:sp>
        <p:nvSpPr>
          <p:cNvPr id="1449" name="Body Level One…"/>
          <p:cNvSpPr txBox="1">
            <a:spLocks noGrp="1"/>
          </p:cNvSpPr>
          <p:nvPr>
            <p:ph type="body" sz="half" idx="1"/>
          </p:nvPr>
        </p:nvSpPr>
        <p:spPr>
          <a:xfrm>
            <a:off x="0" y="0"/>
            <a:ext cx="2286000" cy="5148072"/>
          </a:xfrm>
          <a:prstGeom prst="rect">
            <a:avLst/>
          </a:prstGeom>
          <a:solidFill>
            <a:srgbClr val="031973"/>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5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68284123"/>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title, text (1/4), content (3/4)">
    <p:spTree>
      <p:nvGrpSpPr>
        <p:cNvPr id="1" name=""/>
        <p:cNvGrpSpPr/>
        <p:nvPr/>
      </p:nvGrpSpPr>
      <p:grpSpPr>
        <a:xfrm>
          <a:off x="0" y="0"/>
          <a:ext cx="0" cy="0"/>
          <a:chOff x="0" y="0"/>
          <a:chExt cx="0" cy="0"/>
        </a:xfrm>
      </p:grpSpPr>
      <p:sp>
        <p:nvSpPr>
          <p:cNvPr id="145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58"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5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04807996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4_title, text (1/4), blank (3/4)">
    <p:spTree>
      <p:nvGrpSpPr>
        <p:cNvPr id="1" name=""/>
        <p:cNvGrpSpPr/>
        <p:nvPr/>
      </p:nvGrpSpPr>
      <p:grpSpPr>
        <a:xfrm>
          <a:off x="0" y="0"/>
          <a:ext cx="0" cy="0"/>
          <a:chOff x="0" y="0"/>
          <a:chExt cx="0" cy="0"/>
        </a:xfrm>
      </p:grpSpPr>
      <p:sp>
        <p:nvSpPr>
          <p:cNvPr id="146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6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6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526452613"/>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4_case study 1: title, text (two columns), half-image">
    <p:spTree>
      <p:nvGrpSpPr>
        <p:cNvPr id="1" name=""/>
        <p:cNvGrpSpPr/>
        <p:nvPr/>
      </p:nvGrpSpPr>
      <p:grpSpPr>
        <a:xfrm>
          <a:off x="0" y="0"/>
          <a:ext cx="0" cy="0"/>
          <a:chOff x="0" y="0"/>
          <a:chExt cx="0" cy="0"/>
        </a:xfrm>
      </p:grpSpPr>
      <p:sp>
        <p:nvSpPr>
          <p:cNvPr id="147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47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7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78" name="Text Placeholder 5"/>
          <p:cNvSpPr>
            <a:spLocks noGrp="1"/>
          </p:cNvSpPr>
          <p:nvPr>
            <p:ph type="body" sz="quarter" idx="14"/>
          </p:nvPr>
        </p:nvSpPr>
        <p:spPr>
          <a:xfrm>
            <a:off x="2505455" y="1243583"/>
            <a:ext cx="1837946" cy="3252218"/>
          </a:xfrm>
          <a:prstGeom prst="rect">
            <a:avLst/>
          </a:prstGeom>
        </p:spPr>
        <p:txBody>
          <a:bodyPr>
            <a:normAutofit/>
          </a:bodyPr>
          <a:lstStyle/>
          <a:p>
            <a:endParaRPr/>
          </a:p>
        </p:txBody>
      </p:sp>
      <p:sp>
        <p:nvSpPr>
          <p:cNvPr id="147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23143128"/>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4_case study 2: title, text (2/4), quote (2/4)">
    <p:spTree>
      <p:nvGrpSpPr>
        <p:cNvPr id="1" name=""/>
        <p:cNvGrpSpPr/>
        <p:nvPr/>
      </p:nvGrpSpPr>
      <p:grpSpPr>
        <a:xfrm>
          <a:off x="0" y="0"/>
          <a:ext cx="0" cy="0"/>
          <a:chOff x="0" y="0"/>
          <a:chExt cx="0" cy="0"/>
        </a:xfrm>
      </p:grpSpPr>
      <p:sp>
        <p:nvSpPr>
          <p:cNvPr id="148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48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88"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1489" name="Text Placeholder 9"/>
          <p:cNvSpPr>
            <a:spLocks noGrp="1"/>
          </p:cNvSpPr>
          <p:nvPr>
            <p:ph type="body" sz="half" idx="14"/>
          </p:nvPr>
        </p:nvSpPr>
        <p:spPr>
          <a:xfrm>
            <a:off x="4773167" y="1216152"/>
            <a:ext cx="4142233" cy="3279648"/>
          </a:xfrm>
          <a:prstGeom prst="rect">
            <a:avLst/>
          </a:prstGeom>
        </p:spPr>
        <p:txBody>
          <a:bodyPr>
            <a:normAutofit/>
          </a:bodyPr>
          <a:lstStyle/>
          <a:p>
            <a:endParaRPr/>
          </a:p>
        </p:txBody>
      </p:sp>
      <p:sp>
        <p:nvSpPr>
          <p:cNvPr id="149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504054682"/>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4_table">
    <p:spTree>
      <p:nvGrpSpPr>
        <p:cNvPr id="1" name=""/>
        <p:cNvGrpSpPr/>
        <p:nvPr/>
      </p:nvGrpSpPr>
      <p:grpSpPr>
        <a:xfrm>
          <a:off x="0" y="0"/>
          <a:ext cx="0" cy="0"/>
          <a:chOff x="0" y="0"/>
          <a:chExt cx="0" cy="0"/>
        </a:xfrm>
      </p:grpSpPr>
      <p:sp>
        <p:nvSpPr>
          <p:cNvPr id="1497" name="Body Level One…"/>
          <p:cNvSpPr txBox="1">
            <a:spLocks noGrp="1"/>
          </p:cNvSpPr>
          <p:nvPr>
            <p:ph type="body" sz="quarter" idx="1"/>
          </p:nvPr>
        </p:nvSpPr>
        <p:spPr>
          <a:xfrm>
            <a:off x="219456" y="201168"/>
            <a:ext cx="1837945"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49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466618615"/>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4_blank (with footer)">
    <p:spTree>
      <p:nvGrpSpPr>
        <p:cNvPr id="1" name=""/>
        <p:cNvGrpSpPr/>
        <p:nvPr/>
      </p:nvGrpSpPr>
      <p:grpSpPr>
        <a:xfrm>
          <a:off x="0" y="0"/>
          <a:ext cx="0" cy="0"/>
          <a:chOff x="0" y="0"/>
          <a:chExt cx="0" cy="0"/>
        </a:xfrm>
      </p:grpSpPr>
      <p:sp>
        <p:nvSpPr>
          <p:cNvPr id="150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974554573"/>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4_blank (no footer)">
    <p:spTree>
      <p:nvGrpSpPr>
        <p:cNvPr id="1" name=""/>
        <p:cNvGrpSpPr/>
        <p:nvPr/>
      </p:nvGrpSpPr>
      <p:grpSpPr>
        <a:xfrm>
          <a:off x="0" y="0"/>
          <a:ext cx="0" cy="0"/>
          <a:chOff x="0" y="0"/>
          <a:chExt cx="0" cy="0"/>
        </a:xfrm>
      </p:grpSpPr>
      <p:sp>
        <p:nvSpPr>
          <p:cNvPr id="1512"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939861294"/>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4_thank you">
    <p:spTree>
      <p:nvGrpSpPr>
        <p:cNvPr id="1" name=""/>
        <p:cNvGrpSpPr/>
        <p:nvPr/>
      </p:nvGrpSpPr>
      <p:grpSpPr>
        <a:xfrm>
          <a:off x="0" y="0"/>
          <a:ext cx="0" cy="0"/>
          <a:chOff x="0" y="0"/>
          <a:chExt cx="0" cy="0"/>
        </a:xfrm>
      </p:grpSpPr>
      <p:sp>
        <p:nvSpPr>
          <p:cNvPr id="1519"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520" name="Body Level One…"/>
          <p:cNvSpPr txBox="1">
            <a:spLocks noGrp="1"/>
          </p:cNvSpPr>
          <p:nvPr>
            <p:ph type="body" sz="half" idx="1"/>
          </p:nvPr>
        </p:nvSpPr>
        <p:spPr>
          <a:xfrm>
            <a:off x="219456" y="1261872"/>
            <a:ext cx="4123946" cy="3233928"/>
          </a:xfrm>
          <a:prstGeom prst="rect">
            <a:avLst/>
          </a:prstGeom>
        </p:spPr>
        <p:txBody>
          <a:bodyPr>
            <a:normAutofit/>
          </a:bodyPr>
          <a:lstStyle>
            <a:lvl1pPr>
              <a:spcBef>
                <a:spcPts val="0"/>
              </a:spcBef>
              <a:defRPr sz="1000"/>
            </a:lvl1pPr>
            <a:lvl2pPr marL="0" indent="0">
              <a:spcBef>
                <a:spcPts val="0"/>
              </a:spcBef>
              <a:buSzTx/>
              <a:buNone/>
              <a:defRPr sz="1000"/>
            </a:lvl2pPr>
            <a:lvl3pPr marL="0" indent="0">
              <a:spcBef>
                <a:spcPts val="0"/>
              </a:spcBef>
              <a:buSzTx/>
              <a:buNone/>
              <a:defRPr sz="1000"/>
            </a:lvl3pPr>
            <a:lvl4pPr marL="0" indent="0">
              <a:spcBef>
                <a:spcPts val="0"/>
              </a:spcBef>
              <a:buSzTx/>
              <a:buNone/>
              <a:defRPr sz="1000"/>
            </a:lvl4pPr>
            <a:lvl5pPr marL="0" indent="0">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152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842520110"/>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4_ibm sign-off">
    <p:spTree>
      <p:nvGrpSpPr>
        <p:cNvPr id="1" name=""/>
        <p:cNvGrpSpPr/>
        <p:nvPr/>
      </p:nvGrpSpPr>
      <p:grpSpPr>
        <a:xfrm>
          <a:off x="0" y="0"/>
          <a:ext cx="0" cy="0"/>
          <a:chOff x="0" y="0"/>
          <a:chExt cx="0" cy="0"/>
        </a:xfrm>
      </p:grpSpPr>
      <p:pic>
        <p:nvPicPr>
          <p:cNvPr id="1528" name="Picture 5" descr="Picture 5"/>
          <p:cNvPicPr>
            <a:picLocks noChangeAspect="1"/>
          </p:cNvPicPr>
          <p:nvPr/>
        </p:nvPicPr>
        <p:blipFill>
          <a:blip r:embed="rId2"/>
          <a:stretch>
            <a:fillRect/>
          </a:stretch>
        </p:blipFill>
        <p:spPr>
          <a:xfrm>
            <a:off x="3925951" y="2308700"/>
            <a:ext cx="1292097" cy="526099"/>
          </a:xfrm>
          <a:prstGeom prst="rect">
            <a:avLst/>
          </a:prstGeom>
          <a:ln w="12700">
            <a:miter lim="400000"/>
          </a:ln>
        </p:spPr>
      </p:pic>
      <p:sp>
        <p:nvSpPr>
          <p:cNvPr id="152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943756477"/>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5_cover">
    <p:bg>
      <p:bgPr>
        <a:solidFill>
          <a:schemeClr val="accent2"/>
        </a:solidFill>
        <a:effectLst/>
      </p:bgPr>
    </p:bg>
    <p:spTree>
      <p:nvGrpSpPr>
        <p:cNvPr id="1" name=""/>
        <p:cNvGrpSpPr/>
        <p:nvPr/>
      </p:nvGrpSpPr>
      <p:grpSpPr>
        <a:xfrm>
          <a:off x="0" y="0"/>
          <a:ext cx="0" cy="0"/>
          <a:chOff x="0" y="0"/>
          <a:chExt cx="0" cy="0"/>
        </a:xfrm>
      </p:grpSpPr>
      <p:sp>
        <p:nvSpPr>
          <p:cNvPr id="1536"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pic>
        <p:nvPicPr>
          <p:cNvPr id="1537" name="Picture 4" descr="Picture 4"/>
          <p:cNvPicPr>
            <a:picLocks noChangeAspect="1"/>
          </p:cNvPicPr>
          <p:nvPr/>
        </p:nvPicPr>
        <p:blipFill>
          <a:blip r:embed="rId2"/>
          <a:stretch>
            <a:fillRect/>
          </a:stretch>
        </p:blipFill>
        <p:spPr>
          <a:xfrm>
            <a:off x="8393810" y="4690745"/>
            <a:ext cx="521591" cy="211457"/>
          </a:xfrm>
          <a:prstGeom prst="rect">
            <a:avLst/>
          </a:prstGeom>
          <a:ln w="12700">
            <a:miter lim="400000"/>
          </a:ln>
        </p:spPr>
      </p:pic>
      <p:sp>
        <p:nvSpPr>
          <p:cNvPr id="1538"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568098954"/>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5_divider">
    <p:bg>
      <p:bgPr>
        <a:solidFill>
          <a:schemeClr val="accent2"/>
        </a:solidFill>
        <a:effectLst/>
      </p:bgPr>
    </p:bg>
    <p:spTree>
      <p:nvGrpSpPr>
        <p:cNvPr id="1" name=""/>
        <p:cNvGrpSpPr/>
        <p:nvPr/>
      </p:nvGrpSpPr>
      <p:grpSpPr>
        <a:xfrm>
          <a:off x="0" y="0"/>
          <a:ext cx="0" cy="0"/>
          <a:chOff x="0" y="0"/>
          <a:chExt cx="0" cy="0"/>
        </a:xfrm>
      </p:grpSpPr>
      <p:sp>
        <p:nvSpPr>
          <p:cNvPr id="1545"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546"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65286153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5_divider (with page contents)">
    <p:bg>
      <p:bgPr>
        <a:solidFill>
          <a:schemeClr val="accent2"/>
        </a:solidFill>
        <a:effectLst/>
      </p:bgPr>
    </p:bg>
    <p:spTree>
      <p:nvGrpSpPr>
        <p:cNvPr id="1" name=""/>
        <p:cNvGrpSpPr/>
        <p:nvPr/>
      </p:nvGrpSpPr>
      <p:grpSpPr>
        <a:xfrm>
          <a:off x="0" y="0"/>
          <a:ext cx="0" cy="0"/>
          <a:chOff x="0" y="0"/>
          <a:chExt cx="0" cy="0"/>
        </a:xfrm>
      </p:grpSpPr>
      <p:sp>
        <p:nvSpPr>
          <p:cNvPr id="1553" name="Title Text"/>
          <p:cNvSpPr txBox="1">
            <a:spLocks noGrp="1"/>
          </p:cNvSpPr>
          <p:nvPr>
            <p:ph type="title"/>
          </p:nvPr>
        </p:nvSpPr>
        <p:spPr>
          <a:xfrm>
            <a:off x="210311" y="201168"/>
            <a:ext cx="4142234" cy="800102"/>
          </a:xfrm>
          <a:prstGeom prst="rect">
            <a:avLst/>
          </a:prstGeom>
        </p:spPr>
        <p:txBody>
          <a:bodyPr>
            <a:normAutofit/>
          </a:bodyPr>
          <a:lstStyle/>
          <a:p>
            <a:r>
              <a:t>Title Text</a:t>
            </a:r>
          </a:p>
        </p:txBody>
      </p:sp>
      <p:sp>
        <p:nvSpPr>
          <p:cNvPr id="1554" name="Body Level One…"/>
          <p:cNvSpPr txBox="1">
            <a:spLocks noGrp="1"/>
          </p:cNvSpPr>
          <p:nvPr>
            <p:ph type="body" sz="half" idx="1"/>
          </p:nvPr>
        </p:nvSpPr>
        <p:spPr>
          <a:xfrm>
            <a:off x="4791454" y="1243583"/>
            <a:ext cx="4123946" cy="3252217"/>
          </a:xfrm>
          <a:prstGeom prst="rect">
            <a:avLst/>
          </a:prstGeom>
        </p:spPr>
        <p:txBody>
          <a:bodyPr>
            <a:normAutofit/>
          </a:bodyPr>
          <a:lstStyle>
            <a:lvl1pPr>
              <a:spcBef>
                <a:spcPts val="0"/>
              </a:spcBef>
            </a:lvl1pPr>
            <a:lvl2pPr marL="0" indent="0">
              <a:spcBef>
                <a:spcPts val="0"/>
              </a:spcBef>
              <a:buSzTx/>
              <a:buNone/>
            </a:lvl2pPr>
            <a:lvl3pPr marL="0" indent="0">
              <a:spcBef>
                <a:spcPts val="0"/>
              </a:spcBef>
              <a:buSzTx/>
              <a:buNone/>
            </a:lvl3pPr>
            <a:lvl4pPr marL="0" indent="0">
              <a:spcBef>
                <a:spcPts val="0"/>
              </a:spcBef>
              <a:buSzTx/>
              <a:buNone/>
            </a:lvl4pPr>
            <a:lvl5pPr marL="0" indent="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555"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556"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841211556"/>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5_fact, number">
    <p:bg>
      <p:bgPr>
        <a:solidFill>
          <a:schemeClr val="accent2"/>
        </a:solidFill>
        <a:effectLst/>
      </p:bgPr>
    </p:bg>
    <p:spTree>
      <p:nvGrpSpPr>
        <p:cNvPr id="1" name=""/>
        <p:cNvGrpSpPr/>
        <p:nvPr/>
      </p:nvGrpSpPr>
      <p:grpSpPr>
        <a:xfrm>
          <a:off x="0" y="0"/>
          <a:ext cx="0" cy="0"/>
          <a:chOff x="0" y="0"/>
          <a:chExt cx="0" cy="0"/>
        </a:xfrm>
      </p:grpSpPr>
      <p:sp>
        <p:nvSpPr>
          <p:cNvPr id="1563" name="Title Text"/>
          <p:cNvSpPr txBox="1">
            <a:spLocks noGrp="1"/>
          </p:cNvSpPr>
          <p:nvPr>
            <p:ph type="title"/>
          </p:nvPr>
        </p:nvSpPr>
        <p:spPr>
          <a:xfrm>
            <a:off x="219456" y="219456"/>
            <a:ext cx="4133090" cy="804673"/>
          </a:xfrm>
          <a:prstGeom prst="rect">
            <a:avLst/>
          </a:prstGeom>
        </p:spPr>
        <p:txBody>
          <a:bodyPr>
            <a:normAutofit/>
          </a:bodyPr>
          <a:lstStyle>
            <a:lvl1pPr>
              <a:defRPr sz="1600"/>
            </a:lvl1pPr>
          </a:lstStyle>
          <a:p>
            <a:r>
              <a:t>Title Text</a:t>
            </a:r>
          </a:p>
        </p:txBody>
      </p:sp>
      <p:sp>
        <p:nvSpPr>
          <p:cNvPr id="1564"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lvl1pPr>
            <a:lvl2pPr marL="1175657" indent="-1175657">
              <a:lnSpc>
                <a:spcPct val="90000"/>
              </a:lnSpc>
              <a:defRPr sz="9600" b="1"/>
            </a:lvl2pPr>
            <a:lvl3pPr marL="1170442" indent="-968830">
              <a:lnSpc>
                <a:spcPct val="90000"/>
              </a:lnSpc>
              <a:defRPr sz="9600" b="1"/>
            </a:lvl3pPr>
            <a:lvl4pPr marL="1763031" indent="-1328057">
              <a:lnSpc>
                <a:spcPct val="90000"/>
              </a:lnSpc>
              <a:defRPr sz="9600" b="1"/>
            </a:lvl4pPr>
            <a:lvl5pPr marL="1807481"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156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279470593"/>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5_fact, number, half-image (bleeds)">
    <p:bg>
      <p:bgPr>
        <a:solidFill>
          <a:schemeClr val="accent2"/>
        </a:solidFill>
        <a:effectLst/>
      </p:bgPr>
    </p:bg>
    <p:spTree>
      <p:nvGrpSpPr>
        <p:cNvPr id="1" name=""/>
        <p:cNvGrpSpPr/>
        <p:nvPr/>
      </p:nvGrpSpPr>
      <p:grpSpPr>
        <a:xfrm>
          <a:off x="0" y="0"/>
          <a:ext cx="0" cy="0"/>
          <a:chOff x="0" y="0"/>
          <a:chExt cx="0" cy="0"/>
        </a:xfrm>
      </p:grpSpPr>
      <p:sp>
        <p:nvSpPr>
          <p:cNvPr id="1572"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573" name="Title Text"/>
          <p:cNvSpPr txBox="1">
            <a:spLocks noGrp="1"/>
          </p:cNvSpPr>
          <p:nvPr>
            <p:ph type="title"/>
          </p:nvPr>
        </p:nvSpPr>
        <p:spPr>
          <a:xfrm>
            <a:off x="219456" y="219456"/>
            <a:ext cx="4133090" cy="804673"/>
          </a:xfrm>
          <a:prstGeom prst="rect">
            <a:avLst/>
          </a:prstGeom>
        </p:spPr>
        <p:txBody>
          <a:bodyPr>
            <a:normAutofit/>
          </a:bodyPr>
          <a:lstStyle>
            <a:lvl1pPr>
              <a:defRPr sz="1600"/>
            </a:lvl1pPr>
          </a:lstStyle>
          <a:p>
            <a:r>
              <a:t>Title Text</a:t>
            </a:r>
          </a:p>
        </p:txBody>
      </p:sp>
      <p:sp>
        <p:nvSpPr>
          <p:cNvPr id="1574"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lvl1pPr>
            <a:lvl2pPr marL="1175657" indent="-1175657">
              <a:lnSpc>
                <a:spcPct val="90000"/>
              </a:lnSpc>
              <a:defRPr sz="9600" b="1"/>
            </a:lvl2pPr>
            <a:lvl3pPr marL="1170442" indent="-968830">
              <a:lnSpc>
                <a:spcPct val="90000"/>
              </a:lnSpc>
              <a:defRPr sz="9600" b="1"/>
            </a:lvl3pPr>
            <a:lvl4pPr marL="1763031" indent="-1328057">
              <a:lnSpc>
                <a:spcPct val="90000"/>
              </a:lnSpc>
              <a:defRPr sz="9600" b="1"/>
            </a:lvl4pPr>
            <a:lvl5pPr marL="1807481" indent="-1175657">
              <a:lnSpc>
                <a:spcPct val="90000"/>
              </a:lnSpc>
              <a:defRPr sz="9600" b="1"/>
            </a:lvl5pPr>
          </a:lstStyle>
          <a:p>
            <a:r>
              <a:t>Body Level One</a:t>
            </a:r>
          </a:p>
          <a:p>
            <a:pPr lvl="1"/>
            <a:r>
              <a:t>Body Level Two</a:t>
            </a:r>
          </a:p>
          <a:p>
            <a:pPr lvl="2"/>
            <a:r>
              <a:t>Body Level Three</a:t>
            </a:r>
          </a:p>
          <a:p>
            <a:pPr lvl="3"/>
            <a:r>
              <a:t>Body Level Four</a:t>
            </a:r>
          </a:p>
          <a:p>
            <a:pPr lvl="4"/>
            <a:r>
              <a:t>Body Level Five</a:t>
            </a:r>
          </a:p>
        </p:txBody>
      </p:sp>
      <p:sp>
        <p:nvSpPr>
          <p:cNvPr id="157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45417605"/>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5_big text">
    <p:bg>
      <p:bgPr>
        <a:solidFill>
          <a:schemeClr val="accent2"/>
        </a:solidFill>
        <a:effectLst/>
      </p:bgPr>
    </p:bg>
    <p:spTree>
      <p:nvGrpSpPr>
        <p:cNvPr id="1" name=""/>
        <p:cNvGrpSpPr/>
        <p:nvPr/>
      </p:nvGrpSpPr>
      <p:grpSpPr>
        <a:xfrm>
          <a:off x="0" y="0"/>
          <a:ext cx="0" cy="0"/>
          <a:chOff x="0" y="0"/>
          <a:chExt cx="0" cy="0"/>
        </a:xfrm>
      </p:grpSpPr>
      <p:sp>
        <p:nvSpPr>
          <p:cNvPr id="1582" name="Title Text"/>
          <p:cNvSpPr txBox="1">
            <a:spLocks noGrp="1"/>
          </p:cNvSpPr>
          <p:nvPr>
            <p:ph type="title"/>
          </p:nvPr>
        </p:nvSpPr>
        <p:spPr>
          <a:xfrm>
            <a:off x="137160" y="91438"/>
            <a:ext cx="8778172" cy="4404363"/>
          </a:xfrm>
          <a:prstGeom prst="rect">
            <a:avLst/>
          </a:prstGeom>
        </p:spPr>
        <p:txBody>
          <a:bodyPr>
            <a:normAutofit/>
          </a:bodyPr>
          <a:lstStyle>
            <a:lvl1pPr>
              <a:defRPr sz="9600" b="1"/>
            </a:lvl1pPr>
          </a:lstStyle>
          <a:p>
            <a:r>
              <a:t>Title Text</a:t>
            </a:r>
          </a:p>
        </p:txBody>
      </p:sp>
      <p:sp>
        <p:nvSpPr>
          <p:cNvPr id="1583"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426177356"/>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5_quote">
    <p:bg>
      <p:bgPr>
        <a:solidFill>
          <a:schemeClr val="accent2"/>
        </a:solidFill>
        <a:effectLst/>
      </p:bgPr>
    </p:bg>
    <p:spTree>
      <p:nvGrpSpPr>
        <p:cNvPr id="1" name=""/>
        <p:cNvGrpSpPr/>
        <p:nvPr/>
      </p:nvGrpSpPr>
      <p:grpSpPr>
        <a:xfrm>
          <a:off x="0" y="0"/>
          <a:ext cx="0" cy="0"/>
          <a:chOff x="0" y="0"/>
          <a:chExt cx="0" cy="0"/>
        </a:xfrm>
      </p:grpSpPr>
      <p:sp>
        <p:nvSpPr>
          <p:cNvPr id="1590" name="Title Text"/>
          <p:cNvSpPr txBox="1">
            <a:spLocks noGrp="1"/>
          </p:cNvSpPr>
          <p:nvPr>
            <p:ph type="title"/>
          </p:nvPr>
        </p:nvSpPr>
        <p:spPr>
          <a:xfrm>
            <a:off x="210311" y="201168"/>
            <a:ext cx="5562537" cy="4294633"/>
          </a:xfrm>
          <a:prstGeom prst="rect">
            <a:avLst/>
          </a:prstGeom>
        </p:spPr>
        <p:txBody>
          <a:bodyPr>
            <a:normAutofit/>
          </a:bodyPr>
          <a:lstStyle/>
          <a:p>
            <a:r>
              <a:t>Title Text</a:t>
            </a:r>
          </a:p>
        </p:txBody>
      </p:sp>
      <p:sp>
        <p:nvSpPr>
          <p:cNvPr id="159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795557360"/>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5_title, text">
    <p:bg>
      <p:bgPr>
        <a:solidFill>
          <a:schemeClr val="accent2"/>
        </a:solidFill>
        <a:effectLst/>
      </p:bgPr>
    </p:bg>
    <p:spTree>
      <p:nvGrpSpPr>
        <p:cNvPr id="1" name=""/>
        <p:cNvGrpSpPr/>
        <p:nvPr/>
      </p:nvGrpSpPr>
      <p:grpSpPr>
        <a:xfrm>
          <a:off x="0" y="0"/>
          <a:ext cx="0" cy="0"/>
          <a:chOff x="0" y="0"/>
          <a:chExt cx="0" cy="0"/>
        </a:xfrm>
      </p:grpSpPr>
      <p:sp>
        <p:nvSpPr>
          <p:cNvPr id="159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599" name="Body Level One…"/>
          <p:cNvSpPr txBox="1">
            <a:spLocks noGrp="1"/>
          </p:cNvSpPr>
          <p:nvPr>
            <p:ph type="body" sz="half" idx="1"/>
          </p:nvPr>
        </p:nvSpPr>
        <p:spPr>
          <a:xfrm>
            <a:off x="4791454" y="201168"/>
            <a:ext cx="4123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0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252318351"/>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5_title, text (two columns)">
    <p:bg>
      <p:bgPr>
        <a:solidFill>
          <a:schemeClr val="accent2"/>
        </a:solidFill>
        <a:effectLst/>
      </p:bgPr>
    </p:bg>
    <p:spTree>
      <p:nvGrpSpPr>
        <p:cNvPr id="1" name=""/>
        <p:cNvGrpSpPr/>
        <p:nvPr/>
      </p:nvGrpSpPr>
      <p:grpSpPr>
        <a:xfrm>
          <a:off x="0" y="0"/>
          <a:ext cx="0" cy="0"/>
          <a:chOff x="0" y="0"/>
          <a:chExt cx="0" cy="0"/>
        </a:xfrm>
      </p:grpSpPr>
      <p:sp>
        <p:nvSpPr>
          <p:cNvPr id="160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08" name="Body Level One…"/>
          <p:cNvSpPr txBox="1">
            <a:spLocks noGrp="1"/>
          </p:cNvSpPr>
          <p:nvPr>
            <p:ph type="body" sz="half" idx="1"/>
          </p:nvPr>
        </p:nvSpPr>
        <p:spPr>
          <a:xfrm>
            <a:off x="4791454" y="1243583"/>
            <a:ext cx="4123879"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09"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61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38605274"/>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5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161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18" name="Body Level One…"/>
          <p:cNvSpPr txBox="1">
            <a:spLocks noGrp="1"/>
          </p:cNvSpPr>
          <p:nvPr>
            <p:ph type="body" sz="half" idx="1"/>
          </p:nvPr>
        </p:nvSpPr>
        <p:spPr>
          <a:xfrm>
            <a:off x="4791454" y="1243583"/>
            <a:ext cx="4123946"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1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54007004"/>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5_title, text (four columns)">
    <p:bg>
      <p:bgPr>
        <a:solidFill>
          <a:schemeClr val="accent2"/>
        </a:solidFill>
        <a:effectLst/>
      </p:bgPr>
    </p:bg>
    <p:spTree>
      <p:nvGrpSpPr>
        <p:cNvPr id="1" name=""/>
        <p:cNvGrpSpPr/>
        <p:nvPr/>
      </p:nvGrpSpPr>
      <p:grpSpPr>
        <a:xfrm>
          <a:off x="0" y="0"/>
          <a:ext cx="0" cy="0"/>
          <a:chOff x="0" y="0"/>
          <a:chExt cx="0" cy="0"/>
        </a:xfrm>
      </p:grpSpPr>
      <p:sp>
        <p:nvSpPr>
          <p:cNvPr id="162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2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28"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1629" name="Text Placeholder 9"/>
          <p:cNvSpPr>
            <a:spLocks noGrp="1"/>
          </p:cNvSpPr>
          <p:nvPr>
            <p:ph type="body" sz="quarter" idx="14"/>
          </p:nvPr>
        </p:nvSpPr>
        <p:spPr>
          <a:xfrm>
            <a:off x="4791454" y="1243583"/>
            <a:ext cx="1837946" cy="3252218"/>
          </a:xfrm>
          <a:prstGeom prst="rect">
            <a:avLst/>
          </a:prstGeom>
        </p:spPr>
        <p:txBody>
          <a:bodyPr>
            <a:normAutofit/>
          </a:bodyPr>
          <a:lstStyle/>
          <a:p>
            <a:endParaRPr/>
          </a:p>
        </p:txBody>
      </p:sp>
      <p:sp>
        <p:nvSpPr>
          <p:cNvPr id="1630" name="Text Placeholder 11"/>
          <p:cNvSpPr>
            <a:spLocks noGrp="1"/>
          </p:cNvSpPr>
          <p:nvPr>
            <p:ph type="body" sz="quarter" idx="15"/>
          </p:nvPr>
        </p:nvSpPr>
        <p:spPr>
          <a:xfrm>
            <a:off x="7077456" y="1243583"/>
            <a:ext cx="1837946" cy="3252218"/>
          </a:xfrm>
          <a:prstGeom prst="rect">
            <a:avLst/>
          </a:prstGeom>
        </p:spPr>
        <p:txBody>
          <a:bodyPr>
            <a:normAutofit/>
          </a:bodyPr>
          <a:lstStyle/>
          <a:p>
            <a:endParaRPr/>
          </a:p>
        </p:txBody>
      </p:sp>
      <p:sp>
        <p:nvSpPr>
          <p:cNvPr id="163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752494019"/>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5_title, text, half-image">
    <p:bg>
      <p:bgPr>
        <a:solidFill>
          <a:schemeClr val="accent2"/>
        </a:solidFill>
        <a:effectLst/>
      </p:bgPr>
    </p:bg>
    <p:spTree>
      <p:nvGrpSpPr>
        <p:cNvPr id="1" name=""/>
        <p:cNvGrpSpPr/>
        <p:nvPr/>
      </p:nvGrpSpPr>
      <p:grpSpPr>
        <a:xfrm>
          <a:off x="0" y="0"/>
          <a:ext cx="0" cy="0"/>
          <a:chOff x="0" y="0"/>
          <a:chExt cx="0" cy="0"/>
        </a:xfrm>
      </p:grpSpPr>
      <p:sp>
        <p:nvSpPr>
          <p:cNvPr id="163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39"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40" name="Body Level One…"/>
          <p:cNvSpPr txBox="1">
            <a:spLocks noGrp="1"/>
          </p:cNvSpPr>
          <p:nvPr>
            <p:ph type="body" sz="half" idx="1"/>
          </p:nvPr>
        </p:nvSpPr>
        <p:spPr>
          <a:xfrm>
            <a:off x="219456" y="1243583"/>
            <a:ext cx="4123946"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4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3895534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5_title, text (two narrow columns)">
    <p:bg>
      <p:bgPr>
        <a:solidFill>
          <a:schemeClr val="accent2"/>
        </a:solidFill>
        <a:effectLst/>
      </p:bgPr>
    </p:bg>
    <p:spTree>
      <p:nvGrpSpPr>
        <p:cNvPr id="1" name=""/>
        <p:cNvGrpSpPr/>
        <p:nvPr/>
      </p:nvGrpSpPr>
      <p:grpSpPr>
        <a:xfrm>
          <a:off x="0" y="0"/>
          <a:ext cx="0" cy="0"/>
          <a:chOff x="0" y="0"/>
          <a:chExt cx="0" cy="0"/>
        </a:xfrm>
      </p:grpSpPr>
      <p:sp>
        <p:nvSpPr>
          <p:cNvPr id="1648"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649" name="Body Level One…"/>
          <p:cNvSpPr txBox="1">
            <a:spLocks noGrp="1"/>
          </p:cNvSpPr>
          <p:nvPr>
            <p:ph type="body" sz="quarter" idx="1"/>
          </p:nvPr>
        </p:nvSpPr>
        <p:spPr>
          <a:xfrm>
            <a:off x="4791454" y="201168"/>
            <a:ext cx="1837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50" name="Text Placeholder 6"/>
          <p:cNvSpPr>
            <a:spLocks noGrp="1"/>
          </p:cNvSpPr>
          <p:nvPr>
            <p:ph type="body" sz="quarter" idx="13"/>
          </p:nvPr>
        </p:nvSpPr>
        <p:spPr>
          <a:xfrm>
            <a:off x="7077456" y="201167"/>
            <a:ext cx="1837946" cy="4294634"/>
          </a:xfrm>
          <a:prstGeom prst="rect">
            <a:avLst/>
          </a:prstGeom>
        </p:spPr>
        <p:txBody>
          <a:bodyPr>
            <a:normAutofit/>
          </a:bodyPr>
          <a:lstStyle/>
          <a:p>
            <a:endParaRPr/>
          </a:p>
        </p:txBody>
      </p:sp>
      <p:sp>
        <p:nvSpPr>
          <p:cNvPr id="165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233292821"/>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2_title, text (dark background)">
    <p:bg>
      <p:bgPr>
        <a:solidFill>
          <a:schemeClr val="accent2"/>
        </a:solidFill>
        <a:effectLst/>
      </p:bgPr>
    </p:bg>
    <p:spTree>
      <p:nvGrpSpPr>
        <p:cNvPr id="1" name=""/>
        <p:cNvGrpSpPr/>
        <p:nvPr/>
      </p:nvGrpSpPr>
      <p:grpSpPr>
        <a:xfrm>
          <a:off x="0" y="0"/>
          <a:ext cx="0" cy="0"/>
          <a:chOff x="0" y="0"/>
          <a:chExt cx="0" cy="0"/>
        </a:xfrm>
      </p:grpSpPr>
      <p:sp>
        <p:nvSpPr>
          <p:cNvPr id="1658" name="Rectangle 7"/>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659" name="Title Text"/>
          <p:cNvSpPr txBox="1">
            <a:spLocks noGrp="1"/>
          </p:cNvSpPr>
          <p:nvPr>
            <p:ph type="title"/>
          </p:nvPr>
        </p:nvSpPr>
        <p:spPr>
          <a:xfrm>
            <a:off x="210311" y="201168"/>
            <a:ext cx="4142165" cy="4294633"/>
          </a:xfrm>
          <a:prstGeom prst="rect">
            <a:avLst/>
          </a:prstGeom>
        </p:spPr>
        <p:txBody>
          <a:bodyPr>
            <a:normAutofit/>
          </a:bodyPr>
          <a:lstStyle/>
          <a:p>
            <a:r>
              <a:t>Title Text</a:t>
            </a:r>
          </a:p>
        </p:txBody>
      </p:sp>
      <p:sp>
        <p:nvSpPr>
          <p:cNvPr id="1660" name="Body Level One…"/>
          <p:cNvSpPr txBox="1">
            <a:spLocks noGrp="1"/>
          </p:cNvSpPr>
          <p:nvPr>
            <p:ph type="body" sz="half" idx="1"/>
          </p:nvPr>
        </p:nvSpPr>
        <p:spPr>
          <a:xfrm>
            <a:off x="4791454" y="201168"/>
            <a:ext cx="4123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6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41563838"/>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5_title, image">
    <p:bg>
      <p:bgPr>
        <a:solidFill>
          <a:schemeClr val="accent2"/>
        </a:solidFill>
        <a:effectLst/>
      </p:bgPr>
    </p:bg>
    <p:spTree>
      <p:nvGrpSpPr>
        <p:cNvPr id="1" name=""/>
        <p:cNvGrpSpPr/>
        <p:nvPr/>
      </p:nvGrpSpPr>
      <p:grpSpPr>
        <a:xfrm>
          <a:off x="0" y="0"/>
          <a:ext cx="0" cy="0"/>
          <a:chOff x="0" y="0"/>
          <a:chExt cx="0" cy="0"/>
        </a:xfrm>
      </p:grpSpPr>
      <p:sp>
        <p:nvSpPr>
          <p:cNvPr id="166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669"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67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55272136"/>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5_title, half-blank area">
    <p:bg>
      <p:bgPr>
        <a:solidFill>
          <a:schemeClr val="accent2"/>
        </a:solidFill>
        <a:effectLst/>
      </p:bgPr>
    </p:bg>
    <p:spTree>
      <p:nvGrpSpPr>
        <p:cNvPr id="1" name=""/>
        <p:cNvGrpSpPr/>
        <p:nvPr/>
      </p:nvGrpSpPr>
      <p:grpSpPr>
        <a:xfrm>
          <a:off x="0" y="0"/>
          <a:ext cx="0" cy="0"/>
          <a:chOff x="0" y="0"/>
          <a:chExt cx="0" cy="0"/>
        </a:xfrm>
      </p:grpSpPr>
      <p:sp>
        <p:nvSpPr>
          <p:cNvPr id="1677" name="Title Text"/>
          <p:cNvSpPr txBox="1">
            <a:spLocks noGrp="1"/>
          </p:cNvSpPr>
          <p:nvPr>
            <p:ph type="title"/>
          </p:nvPr>
        </p:nvSpPr>
        <p:spPr>
          <a:xfrm>
            <a:off x="210311" y="201168"/>
            <a:ext cx="4142234" cy="4294633"/>
          </a:xfrm>
          <a:prstGeom prst="rect">
            <a:avLst/>
          </a:prstGeom>
        </p:spPr>
        <p:txBody>
          <a:bodyPr>
            <a:normAutofit/>
          </a:bodyPr>
          <a:lstStyle/>
          <a:p>
            <a:r>
              <a:t>Title Text</a:t>
            </a:r>
          </a:p>
        </p:txBody>
      </p:sp>
      <p:sp>
        <p:nvSpPr>
          <p:cNvPr id="167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532724477"/>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5_title, blank">
    <p:bg>
      <p:bgPr>
        <a:solidFill>
          <a:schemeClr val="accent2"/>
        </a:solidFill>
        <a:effectLst/>
      </p:bgPr>
    </p:bg>
    <p:spTree>
      <p:nvGrpSpPr>
        <p:cNvPr id="1" name=""/>
        <p:cNvGrpSpPr/>
        <p:nvPr/>
      </p:nvGrpSpPr>
      <p:grpSpPr>
        <a:xfrm>
          <a:off x="0" y="0"/>
          <a:ext cx="0" cy="0"/>
          <a:chOff x="0" y="0"/>
          <a:chExt cx="0" cy="0"/>
        </a:xfrm>
      </p:grpSpPr>
      <p:sp>
        <p:nvSpPr>
          <p:cNvPr id="1685"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86"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16337119"/>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5_insight, text, boxes">
    <p:bg>
      <p:bgPr>
        <a:solidFill>
          <a:schemeClr val="accent2"/>
        </a:solidFill>
        <a:effectLst/>
      </p:bgPr>
    </p:bg>
    <p:spTree>
      <p:nvGrpSpPr>
        <p:cNvPr id="1" name=""/>
        <p:cNvGrpSpPr/>
        <p:nvPr/>
      </p:nvGrpSpPr>
      <p:grpSpPr>
        <a:xfrm>
          <a:off x="0" y="0"/>
          <a:ext cx="0" cy="0"/>
          <a:chOff x="0" y="0"/>
          <a:chExt cx="0" cy="0"/>
        </a:xfrm>
      </p:grpSpPr>
      <p:sp>
        <p:nvSpPr>
          <p:cNvPr id="1693"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694" name="Body Level One…"/>
          <p:cNvSpPr txBox="1">
            <a:spLocks noGrp="1"/>
          </p:cNvSpPr>
          <p:nvPr>
            <p:ph type="body" sz="half" idx="1"/>
          </p:nvPr>
        </p:nvSpPr>
        <p:spPr>
          <a:xfrm>
            <a:off x="219456" y="1243583"/>
            <a:ext cx="4123946"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69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637251370"/>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5_boxes (3 med, 2 small)">
    <p:bg>
      <p:bgPr>
        <a:solidFill>
          <a:schemeClr val="accent2"/>
        </a:solidFill>
        <a:effectLst/>
      </p:bgPr>
    </p:bg>
    <p:spTree>
      <p:nvGrpSpPr>
        <p:cNvPr id="1" name=""/>
        <p:cNvGrpSpPr/>
        <p:nvPr/>
      </p:nvGrpSpPr>
      <p:grpSpPr>
        <a:xfrm>
          <a:off x="0" y="0"/>
          <a:ext cx="0" cy="0"/>
          <a:chOff x="0" y="0"/>
          <a:chExt cx="0" cy="0"/>
        </a:xfrm>
      </p:grpSpPr>
      <p:sp>
        <p:nvSpPr>
          <p:cNvPr id="1702"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03" name="Title Text"/>
          <p:cNvSpPr txBox="1">
            <a:spLocks noGrp="1"/>
          </p:cNvSpPr>
          <p:nvPr>
            <p:ph type="title"/>
          </p:nvPr>
        </p:nvSpPr>
        <p:spPr>
          <a:xfrm>
            <a:off x="0" y="-3"/>
            <a:ext cx="4572000" cy="2571753"/>
          </a:xfrm>
          <a:prstGeom prst="rect">
            <a:avLst/>
          </a:prstGeom>
          <a:solidFill>
            <a:srgbClr val="0530AD"/>
          </a:solidFill>
        </p:spPr>
        <p:txBody>
          <a:bodyPr lIns="201168" tIns="201168" rIns="201168" bIns="201168">
            <a:normAutofit/>
          </a:bodyPr>
          <a:lstStyle/>
          <a:p>
            <a:r>
              <a:t>Title Text</a:t>
            </a:r>
          </a:p>
        </p:txBody>
      </p:sp>
      <p:sp>
        <p:nvSpPr>
          <p:cNvPr id="1704"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40489235"/>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boxes (1 large, 4 small)">
    <p:bg>
      <p:bgPr>
        <a:solidFill>
          <a:schemeClr val="accent2"/>
        </a:solidFill>
        <a:effectLst/>
      </p:bgPr>
    </p:bg>
    <p:spTree>
      <p:nvGrpSpPr>
        <p:cNvPr id="1" name=""/>
        <p:cNvGrpSpPr/>
        <p:nvPr/>
      </p:nvGrpSpPr>
      <p:grpSpPr>
        <a:xfrm>
          <a:off x="0" y="0"/>
          <a:ext cx="0" cy="0"/>
          <a:chOff x="0" y="0"/>
          <a:chExt cx="0" cy="0"/>
        </a:xfrm>
      </p:grpSpPr>
      <p:sp>
        <p:nvSpPr>
          <p:cNvPr id="1711" name="Body Level One…"/>
          <p:cNvSpPr txBox="1">
            <a:spLocks noGrp="1"/>
          </p:cNvSpPr>
          <p:nvPr>
            <p:ph type="body" sz="quarter" idx="1"/>
          </p:nvPr>
        </p:nvSpPr>
        <p:spPr>
          <a:xfrm>
            <a:off x="4572000" y="2570160"/>
            <a:ext cx="2286000" cy="2573340"/>
          </a:xfrm>
          <a:prstGeom prst="rect">
            <a:avLst/>
          </a:prstGeom>
          <a:solidFill>
            <a:srgbClr val="418CFF"/>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12" name="Title Text"/>
          <p:cNvSpPr txBox="1">
            <a:spLocks noGrp="1"/>
          </p:cNvSpPr>
          <p:nvPr>
            <p:ph type="title"/>
          </p:nvPr>
        </p:nvSpPr>
        <p:spPr>
          <a:xfrm>
            <a:off x="0" y="-3"/>
            <a:ext cx="9144000" cy="2569466"/>
          </a:xfrm>
          <a:prstGeom prst="rect">
            <a:avLst/>
          </a:prstGeom>
          <a:solidFill>
            <a:schemeClr val="accent2"/>
          </a:solidFill>
        </p:spPr>
        <p:txBody>
          <a:bodyPr lIns="164592" tIns="164592" rIns="164592" bIns="164592">
            <a:normAutofit/>
          </a:bodyPr>
          <a:lstStyle>
            <a:lvl1pPr>
              <a:defRPr sz="4800"/>
            </a:lvl1pPr>
          </a:lstStyle>
          <a:p>
            <a:r>
              <a:t>Title Text</a:t>
            </a:r>
          </a:p>
        </p:txBody>
      </p:sp>
      <p:sp>
        <p:nvSpPr>
          <p:cNvPr id="1713"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615265909"/>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5_title (black box) over image(s)">
    <p:bg>
      <p:bgPr>
        <a:solidFill>
          <a:schemeClr val="accent2"/>
        </a:solidFill>
        <a:effectLst/>
      </p:bgPr>
    </p:bg>
    <p:spTree>
      <p:nvGrpSpPr>
        <p:cNvPr id="1" name=""/>
        <p:cNvGrpSpPr/>
        <p:nvPr/>
      </p:nvGrpSpPr>
      <p:grpSpPr>
        <a:xfrm>
          <a:off x="0" y="0"/>
          <a:ext cx="0" cy="0"/>
          <a:chOff x="0" y="0"/>
          <a:chExt cx="0" cy="0"/>
        </a:xfrm>
      </p:grpSpPr>
      <p:sp>
        <p:nvSpPr>
          <p:cNvPr id="1720"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721" name="Title Text"/>
          <p:cNvSpPr txBox="1">
            <a:spLocks noGrp="1"/>
          </p:cNvSpPr>
          <p:nvPr>
            <p:ph type="title"/>
          </p:nvPr>
        </p:nvSpPr>
        <p:spPr>
          <a:xfrm>
            <a:off x="0" y="0"/>
            <a:ext cx="9144000" cy="1276350"/>
          </a:xfrm>
          <a:prstGeom prst="rect">
            <a:avLst/>
          </a:prstGeom>
          <a:solidFill>
            <a:schemeClr val="accent2"/>
          </a:solidFill>
        </p:spPr>
        <p:txBody>
          <a:bodyPr lIns="201168" tIns="201168" rIns="201168" bIns="201168">
            <a:normAutofit/>
          </a:bodyPr>
          <a:lstStyle/>
          <a:p>
            <a:r>
              <a:t>Title Text</a:t>
            </a:r>
          </a:p>
        </p:txBody>
      </p:sp>
      <p:sp>
        <p:nvSpPr>
          <p:cNvPr id="172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58437679"/>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5_text (black box) over image(s)">
    <p:bg>
      <p:bgPr>
        <a:solidFill>
          <a:schemeClr val="accent2"/>
        </a:solidFill>
        <a:effectLst/>
      </p:bgPr>
    </p:bg>
    <p:spTree>
      <p:nvGrpSpPr>
        <p:cNvPr id="1" name=""/>
        <p:cNvGrpSpPr/>
        <p:nvPr/>
      </p:nvGrpSpPr>
      <p:grpSpPr>
        <a:xfrm>
          <a:off x="0" y="0"/>
          <a:ext cx="0" cy="0"/>
          <a:chOff x="0" y="0"/>
          <a:chExt cx="0" cy="0"/>
        </a:xfrm>
      </p:grpSpPr>
      <p:sp>
        <p:nvSpPr>
          <p:cNvPr id="1729"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1730"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31" name="Text Placeholder 5"/>
          <p:cNvSpPr>
            <a:spLocks noGrp="1"/>
          </p:cNvSpPr>
          <p:nvPr>
            <p:ph type="body" sz="quarter" idx="14"/>
          </p:nvPr>
        </p:nvSpPr>
        <p:spPr>
          <a:xfrm>
            <a:off x="-2" y="2571750"/>
            <a:ext cx="2569468" cy="2571750"/>
          </a:xfrm>
          <a:prstGeom prst="rect">
            <a:avLst/>
          </a:prstGeom>
          <a:solidFill>
            <a:schemeClr val="accent2"/>
          </a:solidFill>
        </p:spPr>
        <p:txBody>
          <a:bodyPr lIns="201168" tIns="201168" rIns="201168" bIns="201168">
            <a:normAutofit/>
          </a:bodyPr>
          <a:lstStyle/>
          <a:p>
            <a:endParaRPr/>
          </a:p>
        </p:txBody>
      </p:sp>
      <p:sp>
        <p:nvSpPr>
          <p:cNvPr id="173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8535537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for Enterprise Systems/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5_boxes (4 tall)">
    <p:bg>
      <p:bgPr>
        <a:solidFill>
          <a:schemeClr val="accent2"/>
        </a:solidFill>
        <a:effectLst/>
      </p:bgPr>
    </p:bg>
    <p:spTree>
      <p:nvGrpSpPr>
        <p:cNvPr id="1" name=""/>
        <p:cNvGrpSpPr/>
        <p:nvPr/>
      </p:nvGrpSpPr>
      <p:grpSpPr>
        <a:xfrm>
          <a:off x="0" y="0"/>
          <a:ext cx="0" cy="0"/>
          <a:chOff x="0" y="0"/>
          <a:chExt cx="0" cy="0"/>
        </a:xfrm>
      </p:grpSpPr>
      <p:sp>
        <p:nvSpPr>
          <p:cNvPr id="1739"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4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514332359"/>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5_title, text (1/4), content (3/4)">
    <p:bg>
      <p:bgPr>
        <a:solidFill>
          <a:schemeClr val="accent2"/>
        </a:solidFill>
        <a:effectLst/>
      </p:bgPr>
    </p:bg>
    <p:spTree>
      <p:nvGrpSpPr>
        <p:cNvPr id="1" name=""/>
        <p:cNvGrpSpPr/>
        <p:nvPr/>
      </p:nvGrpSpPr>
      <p:grpSpPr>
        <a:xfrm>
          <a:off x="0" y="0"/>
          <a:ext cx="0" cy="0"/>
          <a:chOff x="0" y="0"/>
          <a:chExt cx="0" cy="0"/>
        </a:xfrm>
      </p:grpSpPr>
      <p:sp>
        <p:nvSpPr>
          <p:cNvPr id="1747"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748"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4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77780690"/>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5_title, text (1/4), blank (3/4)">
    <p:bg>
      <p:bgPr>
        <a:solidFill>
          <a:schemeClr val="accent2"/>
        </a:solidFill>
        <a:effectLst/>
      </p:bgPr>
    </p:bg>
    <p:spTree>
      <p:nvGrpSpPr>
        <p:cNvPr id="1" name=""/>
        <p:cNvGrpSpPr/>
        <p:nvPr/>
      </p:nvGrpSpPr>
      <p:grpSpPr>
        <a:xfrm>
          <a:off x="0" y="0"/>
          <a:ext cx="0" cy="0"/>
          <a:chOff x="0" y="0"/>
          <a:chExt cx="0" cy="0"/>
        </a:xfrm>
      </p:grpSpPr>
      <p:sp>
        <p:nvSpPr>
          <p:cNvPr id="175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75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5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911814822"/>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5_case study 1: title, text (two columns), half-image">
    <p:bg>
      <p:bgPr>
        <a:solidFill>
          <a:schemeClr val="accent2"/>
        </a:solidFill>
        <a:effectLst/>
      </p:bgPr>
    </p:bg>
    <p:spTree>
      <p:nvGrpSpPr>
        <p:cNvPr id="1" name=""/>
        <p:cNvGrpSpPr/>
        <p:nvPr/>
      </p:nvGrpSpPr>
      <p:grpSpPr>
        <a:xfrm>
          <a:off x="0" y="0"/>
          <a:ext cx="0" cy="0"/>
          <a:chOff x="0" y="0"/>
          <a:chExt cx="0" cy="0"/>
        </a:xfrm>
      </p:grpSpPr>
      <p:sp>
        <p:nvSpPr>
          <p:cNvPr id="1765"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6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76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68" name="Text Placeholder 5"/>
          <p:cNvSpPr>
            <a:spLocks noGrp="1"/>
          </p:cNvSpPr>
          <p:nvPr>
            <p:ph type="body" sz="quarter" idx="14"/>
          </p:nvPr>
        </p:nvSpPr>
        <p:spPr>
          <a:xfrm>
            <a:off x="2505455" y="1243583"/>
            <a:ext cx="1837946" cy="3252218"/>
          </a:xfrm>
          <a:prstGeom prst="rect">
            <a:avLst/>
          </a:prstGeom>
        </p:spPr>
        <p:txBody>
          <a:bodyPr>
            <a:normAutofit/>
          </a:bodyPr>
          <a:lstStyle/>
          <a:p>
            <a:endParaRPr/>
          </a:p>
        </p:txBody>
      </p:sp>
      <p:sp>
        <p:nvSpPr>
          <p:cNvPr id="176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872463626"/>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5_case study 2: title, text (2/4), quote (2/4)">
    <p:bg>
      <p:bgPr>
        <a:solidFill>
          <a:schemeClr val="accent2"/>
        </a:solidFill>
        <a:effectLst/>
      </p:bgPr>
    </p:bg>
    <p:spTree>
      <p:nvGrpSpPr>
        <p:cNvPr id="1" name=""/>
        <p:cNvGrpSpPr/>
        <p:nvPr/>
      </p:nvGrpSpPr>
      <p:grpSpPr>
        <a:xfrm>
          <a:off x="0" y="0"/>
          <a:ext cx="0" cy="0"/>
          <a:chOff x="0" y="0"/>
          <a:chExt cx="0" cy="0"/>
        </a:xfrm>
      </p:grpSpPr>
      <p:sp>
        <p:nvSpPr>
          <p:cNvPr id="1776"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777" name="Body Level One…"/>
          <p:cNvSpPr txBox="1">
            <a:spLocks noGrp="1"/>
          </p:cNvSpPr>
          <p:nvPr>
            <p:ph type="body" sz="quarter" idx="1"/>
          </p:nvPr>
        </p:nvSpPr>
        <p:spPr>
          <a:xfrm>
            <a:off x="219456" y="1243583"/>
            <a:ext cx="1837945" cy="3252217"/>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78"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1779" name="Text Placeholder 9"/>
          <p:cNvSpPr>
            <a:spLocks noGrp="1"/>
          </p:cNvSpPr>
          <p:nvPr>
            <p:ph type="body" sz="half" idx="14"/>
          </p:nvPr>
        </p:nvSpPr>
        <p:spPr>
          <a:xfrm>
            <a:off x="4773167" y="1216152"/>
            <a:ext cx="4142233" cy="3279648"/>
          </a:xfrm>
          <a:prstGeom prst="rect">
            <a:avLst/>
          </a:prstGeom>
        </p:spPr>
        <p:txBody>
          <a:bodyPr>
            <a:normAutofit/>
          </a:bodyPr>
          <a:lstStyle/>
          <a:p>
            <a:endParaRPr/>
          </a:p>
        </p:txBody>
      </p:sp>
      <p:sp>
        <p:nvSpPr>
          <p:cNvPr id="1780"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455314720"/>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able">
    <p:bg>
      <p:bgPr>
        <a:solidFill>
          <a:schemeClr val="accent2"/>
        </a:solidFill>
        <a:effectLst/>
      </p:bgPr>
    </p:bg>
    <p:spTree>
      <p:nvGrpSpPr>
        <p:cNvPr id="1" name=""/>
        <p:cNvGrpSpPr/>
        <p:nvPr/>
      </p:nvGrpSpPr>
      <p:grpSpPr>
        <a:xfrm>
          <a:off x="0" y="0"/>
          <a:ext cx="0" cy="0"/>
          <a:chOff x="0" y="0"/>
          <a:chExt cx="0" cy="0"/>
        </a:xfrm>
      </p:grpSpPr>
      <p:sp>
        <p:nvSpPr>
          <p:cNvPr id="1787" name="Body Level One…"/>
          <p:cNvSpPr txBox="1">
            <a:spLocks noGrp="1"/>
          </p:cNvSpPr>
          <p:nvPr>
            <p:ph type="body" sz="quarter" idx="1"/>
          </p:nvPr>
        </p:nvSpPr>
        <p:spPr>
          <a:xfrm>
            <a:off x="219456" y="201168"/>
            <a:ext cx="1837945"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788"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656606458"/>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blank (with footer)">
    <p:bg>
      <p:bgPr>
        <a:solidFill>
          <a:schemeClr val="accent2"/>
        </a:solidFill>
        <a:effectLst/>
      </p:bgPr>
    </p:bg>
    <p:spTree>
      <p:nvGrpSpPr>
        <p:cNvPr id="1" name=""/>
        <p:cNvGrpSpPr/>
        <p:nvPr/>
      </p:nvGrpSpPr>
      <p:grpSpPr>
        <a:xfrm>
          <a:off x="0" y="0"/>
          <a:ext cx="0" cy="0"/>
          <a:chOff x="0" y="0"/>
          <a:chExt cx="0" cy="0"/>
        </a:xfrm>
      </p:grpSpPr>
      <p:sp>
        <p:nvSpPr>
          <p:cNvPr id="179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192651096"/>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5_blank (no footer)">
    <p:bg>
      <p:bgPr>
        <a:solidFill>
          <a:schemeClr val="accent2"/>
        </a:solidFill>
        <a:effectLst/>
      </p:bgPr>
    </p:bg>
    <p:spTree>
      <p:nvGrpSpPr>
        <p:cNvPr id="1" name=""/>
        <p:cNvGrpSpPr/>
        <p:nvPr/>
      </p:nvGrpSpPr>
      <p:grpSpPr>
        <a:xfrm>
          <a:off x="0" y="0"/>
          <a:ext cx="0" cy="0"/>
          <a:chOff x="0" y="0"/>
          <a:chExt cx="0" cy="0"/>
        </a:xfrm>
      </p:grpSpPr>
      <p:sp>
        <p:nvSpPr>
          <p:cNvPr id="1802"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317617078"/>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5_thank you">
    <p:bg>
      <p:bgPr>
        <a:solidFill>
          <a:schemeClr val="accent2"/>
        </a:solidFill>
        <a:effectLst/>
      </p:bgPr>
    </p:bg>
    <p:spTree>
      <p:nvGrpSpPr>
        <p:cNvPr id="1" name=""/>
        <p:cNvGrpSpPr/>
        <p:nvPr/>
      </p:nvGrpSpPr>
      <p:grpSpPr>
        <a:xfrm>
          <a:off x="0" y="0"/>
          <a:ext cx="0" cy="0"/>
          <a:chOff x="0" y="0"/>
          <a:chExt cx="0" cy="0"/>
        </a:xfrm>
      </p:grpSpPr>
      <p:sp>
        <p:nvSpPr>
          <p:cNvPr id="1809" name="Title Text"/>
          <p:cNvSpPr txBox="1">
            <a:spLocks noGrp="1"/>
          </p:cNvSpPr>
          <p:nvPr>
            <p:ph type="title"/>
          </p:nvPr>
        </p:nvSpPr>
        <p:spPr>
          <a:xfrm>
            <a:off x="210311" y="201168"/>
            <a:ext cx="4142234" cy="804673"/>
          </a:xfrm>
          <a:prstGeom prst="rect">
            <a:avLst/>
          </a:prstGeom>
        </p:spPr>
        <p:txBody>
          <a:bodyPr>
            <a:normAutofit/>
          </a:bodyPr>
          <a:lstStyle/>
          <a:p>
            <a:r>
              <a:t>Title Text</a:t>
            </a:r>
          </a:p>
        </p:txBody>
      </p:sp>
      <p:sp>
        <p:nvSpPr>
          <p:cNvPr id="1810" name="Body Level One…"/>
          <p:cNvSpPr txBox="1">
            <a:spLocks noGrp="1"/>
          </p:cNvSpPr>
          <p:nvPr>
            <p:ph type="body" sz="half" idx="1"/>
          </p:nvPr>
        </p:nvSpPr>
        <p:spPr>
          <a:xfrm>
            <a:off x="219456" y="1261872"/>
            <a:ext cx="4123946" cy="3233928"/>
          </a:xfrm>
          <a:prstGeom prst="rect">
            <a:avLst/>
          </a:prstGeom>
        </p:spPr>
        <p:txBody>
          <a:bodyPr>
            <a:normAutofit/>
          </a:bodyPr>
          <a:lstStyle>
            <a:lvl1pPr>
              <a:spcBef>
                <a:spcPts val="0"/>
              </a:spcBef>
              <a:defRPr sz="1000"/>
            </a:lvl1pPr>
            <a:lvl2pPr marL="0" indent="0">
              <a:spcBef>
                <a:spcPts val="0"/>
              </a:spcBef>
              <a:buSzTx/>
              <a:buNone/>
              <a:defRPr sz="1000"/>
            </a:lvl2pPr>
            <a:lvl3pPr marL="0" indent="0">
              <a:spcBef>
                <a:spcPts val="0"/>
              </a:spcBef>
              <a:buSzTx/>
              <a:buNone/>
              <a:defRPr sz="1000"/>
            </a:lvl3pPr>
            <a:lvl4pPr marL="0" indent="0">
              <a:spcBef>
                <a:spcPts val="0"/>
              </a:spcBef>
              <a:buSzTx/>
              <a:buNone/>
              <a:defRPr sz="1000"/>
            </a:lvl4pPr>
            <a:lvl5pPr marL="0" indent="0">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181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850641027"/>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ibm sign-off">
    <p:bg>
      <p:bgPr>
        <a:solidFill>
          <a:schemeClr val="accent2"/>
        </a:solidFill>
        <a:effectLst/>
      </p:bgPr>
    </p:bg>
    <p:spTree>
      <p:nvGrpSpPr>
        <p:cNvPr id="1" name=""/>
        <p:cNvGrpSpPr/>
        <p:nvPr/>
      </p:nvGrpSpPr>
      <p:grpSpPr>
        <a:xfrm>
          <a:off x="0" y="0"/>
          <a:ext cx="0" cy="0"/>
          <a:chOff x="0" y="0"/>
          <a:chExt cx="0" cy="0"/>
        </a:xfrm>
      </p:grpSpPr>
      <p:pic>
        <p:nvPicPr>
          <p:cNvPr id="1818" name="Picture 5" descr="Picture 5"/>
          <p:cNvPicPr>
            <a:picLocks noChangeAspect="1"/>
          </p:cNvPicPr>
          <p:nvPr/>
        </p:nvPicPr>
        <p:blipFill>
          <a:blip r:embed="rId2"/>
          <a:stretch>
            <a:fillRect/>
          </a:stretch>
        </p:blipFill>
        <p:spPr>
          <a:xfrm>
            <a:off x="3925951" y="2308700"/>
            <a:ext cx="1292097" cy="526099"/>
          </a:xfrm>
          <a:prstGeom prst="rect">
            <a:avLst/>
          </a:prstGeom>
          <a:ln w="12700">
            <a:miter lim="400000"/>
          </a:ln>
        </p:spPr>
      </p:pic>
      <p:sp>
        <p:nvSpPr>
          <p:cNvPr id="1819"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04207195"/>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02233810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6_cover">
    <p:bg>
      <p:bgPr>
        <a:solidFill>
          <a:srgbClr val="F3F3F3"/>
        </a:solidFill>
        <a:effectLst/>
      </p:bgPr>
    </p:bg>
    <p:spTree>
      <p:nvGrpSpPr>
        <p:cNvPr id="1" name=""/>
        <p:cNvGrpSpPr/>
        <p:nvPr/>
      </p:nvGrpSpPr>
      <p:grpSpPr>
        <a:xfrm>
          <a:off x="0" y="0"/>
          <a:ext cx="0" cy="0"/>
          <a:chOff x="0" y="0"/>
          <a:chExt cx="0" cy="0"/>
        </a:xfrm>
      </p:grpSpPr>
      <p:sp>
        <p:nvSpPr>
          <p:cNvPr id="1826"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pic>
        <p:nvPicPr>
          <p:cNvPr id="1827" name="Picture 5" descr="Picture 5"/>
          <p:cNvPicPr>
            <a:picLocks noChangeAspect="1"/>
          </p:cNvPicPr>
          <p:nvPr/>
        </p:nvPicPr>
        <p:blipFill>
          <a:blip r:embed="rId2"/>
          <a:stretch>
            <a:fillRect/>
          </a:stretch>
        </p:blipFill>
        <p:spPr>
          <a:xfrm>
            <a:off x="8393810" y="4690871"/>
            <a:ext cx="521591" cy="211473"/>
          </a:xfrm>
          <a:prstGeom prst="rect">
            <a:avLst/>
          </a:prstGeom>
          <a:ln w="12700">
            <a:miter lim="400000"/>
          </a:ln>
        </p:spPr>
      </p:pic>
      <p:sp>
        <p:nvSpPr>
          <p:cNvPr id="1828"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800287530"/>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6_divider">
    <p:bg>
      <p:bgPr>
        <a:solidFill>
          <a:srgbClr val="F3F3F3"/>
        </a:solidFill>
        <a:effectLst/>
      </p:bgPr>
    </p:bg>
    <p:spTree>
      <p:nvGrpSpPr>
        <p:cNvPr id="1" name=""/>
        <p:cNvGrpSpPr/>
        <p:nvPr/>
      </p:nvGrpSpPr>
      <p:grpSpPr>
        <a:xfrm>
          <a:off x="0" y="0"/>
          <a:ext cx="0" cy="0"/>
          <a:chOff x="0" y="0"/>
          <a:chExt cx="0" cy="0"/>
        </a:xfrm>
      </p:grpSpPr>
      <p:sp>
        <p:nvSpPr>
          <p:cNvPr id="1835"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83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097202632"/>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6_divider (with page contents)">
    <p:bg>
      <p:bgPr>
        <a:solidFill>
          <a:srgbClr val="F3F3F3"/>
        </a:solidFill>
        <a:effectLst/>
      </p:bgPr>
    </p:bg>
    <p:spTree>
      <p:nvGrpSpPr>
        <p:cNvPr id="1" name=""/>
        <p:cNvGrpSpPr/>
        <p:nvPr/>
      </p:nvGrpSpPr>
      <p:grpSpPr>
        <a:xfrm>
          <a:off x="0" y="0"/>
          <a:ext cx="0" cy="0"/>
          <a:chOff x="0" y="0"/>
          <a:chExt cx="0" cy="0"/>
        </a:xfrm>
      </p:grpSpPr>
      <p:sp>
        <p:nvSpPr>
          <p:cNvPr id="1843" name="Title Text"/>
          <p:cNvSpPr txBox="1">
            <a:spLocks noGrp="1"/>
          </p:cNvSpPr>
          <p:nvPr>
            <p:ph type="title"/>
          </p:nvPr>
        </p:nvSpPr>
        <p:spPr>
          <a:xfrm>
            <a:off x="210311" y="201168"/>
            <a:ext cx="4142234" cy="800102"/>
          </a:xfrm>
          <a:prstGeom prst="rect">
            <a:avLst/>
          </a:prstGeom>
        </p:spPr>
        <p:txBody>
          <a:bodyPr>
            <a:normAutofit/>
          </a:bodyPr>
          <a:lstStyle>
            <a:lvl1pPr>
              <a:defRPr>
                <a:solidFill>
                  <a:srgbClr val="000000"/>
                </a:solidFill>
              </a:defRPr>
            </a:lvl1pPr>
          </a:lstStyle>
          <a:p>
            <a:r>
              <a:t>Title Text</a:t>
            </a:r>
          </a:p>
        </p:txBody>
      </p:sp>
      <p:sp>
        <p:nvSpPr>
          <p:cNvPr id="1844" name="Body Level One…"/>
          <p:cNvSpPr txBox="1">
            <a:spLocks noGrp="1"/>
          </p:cNvSpPr>
          <p:nvPr>
            <p:ph type="body" sz="half" idx="1"/>
          </p:nvPr>
        </p:nvSpPr>
        <p:spPr>
          <a:xfrm>
            <a:off x="4791454" y="1243583"/>
            <a:ext cx="4123946"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0">
              <a:spcBef>
                <a:spcPts val="0"/>
              </a:spcBef>
              <a:buSzTx/>
              <a:buNone/>
              <a:defRPr>
                <a:solidFill>
                  <a:srgbClr val="000000"/>
                </a:solidFill>
              </a:defRPr>
            </a:lvl3pPr>
            <a:lvl4pPr marL="0" indent="0">
              <a:spcBef>
                <a:spcPts val="0"/>
              </a:spcBef>
              <a:buSzTx/>
              <a:buNone/>
              <a:defRPr>
                <a:solidFill>
                  <a:srgbClr val="000000"/>
                </a:solidFill>
              </a:defRPr>
            </a:lvl4pPr>
            <a:lvl5pPr marL="0" indent="0">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45"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84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620576408"/>
      </p:ext>
    </p:extLst>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6_fact, number">
    <p:bg>
      <p:bgPr>
        <a:solidFill>
          <a:srgbClr val="F3F3F3"/>
        </a:solidFill>
        <a:effectLst/>
      </p:bgPr>
    </p:bg>
    <p:spTree>
      <p:nvGrpSpPr>
        <p:cNvPr id="1" name=""/>
        <p:cNvGrpSpPr/>
        <p:nvPr/>
      </p:nvGrpSpPr>
      <p:grpSpPr>
        <a:xfrm>
          <a:off x="0" y="0"/>
          <a:ext cx="0" cy="0"/>
          <a:chOff x="0" y="0"/>
          <a:chExt cx="0" cy="0"/>
        </a:xfrm>
      </p:grpSpPr>
      <p:sp>
        <p:nvSpPr>
          <p:cNvPr id="1853" name="Title Text"/>
          <p:cNvSpPr txBox="1">
            <a:spLocks noGrp="1"/>
          </p:cNvSpPr>
          <p:nvPr>
            <p:ph type="title"/>
          </p:nvPr>
        </p:nvSpPr>
        <p:spPr>
          <a:xfrm>
            <a:off x="219456" y="219456"/>
            <a:ext cx="4133090" cy="804673"/>
          </a:xfrm>
          <a:prstGeom prst="rect">
            <a:avLst/>
          </a:prstGeom>
        </p:spPr>
        <p:txBody>
          <a:bodyPr>
            <a:normAutofit/>
          </a:bodyPr>
          <a:lstStyle>
            <a:lvl1pPr>
              <a:defRPr sz="1600">
                <a:solidFill>
                  <a:srgbClr val="000000"/>
                </a:solidFill>
              </a:defRPr>
            </a:lvl1pPr>
          </a:lstStyle>
          <a:p>
            <a:r>
              <a:t>Title Text</a:t>
            </a:r>
          </a:p>
        </p:txBody>
      </p:sp>
      <p:sp>
        <p:nvSpPr>
          <p:cNvPr id="1854"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2" indent="-968830">
              <a:lnSpc>
                <a:spcPct val="90000"/>
              </a:lnSpc>
              <a:defRPr sz="9600" b="1">
                <a:solidFill>
                  <a:srgbClr val="000000"/>
                </a:solidFill>
              </a:defRPr>
            </a:lvl3pPr>
            <a:lvl4pPr marL="1763031" indent="-1328057">
              <a:lnSpc>
                <a:spcPct val="90000"/>
              </a:lnSpc>
              <a:defRPr sz="9600" b="1">
                <a:solidFill>
                  <a:srgbClr val="000000"/>
                </a:solidFill>
              </a:defRPr>
            </a:lvl4pPr>
            <a:lvl5pPr marL="1807481"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55"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513684247"/>
      </p:ext>
    </p:extLst>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6_fact, number, half-image (bleeds)">
    <p:bg>
      <p:bgPr>
        <a:solidFill>
          <a:srgbClr val="F3F3F3"/>
        </a:solidFill>
        <a:effectLst/>
      </p:bgPr>
    </p:bg>
    <p:spTree>
      <p:nvGrpSpPr>
        <p:cNvPr id="1" name=""/>
        <p:cNvGrpSpPr/>
        <p:nvPr/>
      </p:nvGrpSpPr>
      <p:grpSpPr>
        <a:xfrm>
          <a:off x="0" y="0"/>
          <a:ext cx="0" cy="0"/>
          <a:chOff x="0" y="0"/>
          <a:chExt cx="0" cy="0"/>
        </a:xfrm>
      </p:grpSpPr>
      <p:sp>
        <p:nvSpPr>
          <p:cNvPr id="1862"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863" name="Title Text"/>
          <p:cNvSpPr txBox="1">
            <a:spLocks noGrp="1"/>
          </p:cNvSpPr>
          <p:nvPr>
            <p:ph type="title"/>
          </p:nvPr>
        </p:nvSpPr>
        <p:spPr>
          <a:xfrm>
            <a:off x="219456" y="219456"/>
            <a:ext cx="4133090" cy="804673"/>
          </a:xfrm>
          <a:prstGeom prst="rect">
            <a:avLst/>
          </a:prstGeom>
        </p:spPr>
        <p:txBody>
          <a:bodyPr>
            <a:normAutofit/>
          </a:bodyPr>
          <a:lstStyle>
            <a:lvl1pPr>
              <a:defRPr sz="1600">
                <a:solidFill>
                  <a:srgbClr val="000000"/>
                </a:solidFill>
              </a:defRPr>
            </a:lvl1pPr>
          </a:lstStyle>
          <a:p>
            <a:r>
              <a:t>Title Text</a:t>
            </a:r>
          </a:p>
        </p:txBody>
      </p:sp>
      <p:sp>
        <p:nvSpPr>
          <p:cNvPr id="1864"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2" indent="-968830">
              <a:lnSpc>
                <a:spcPct val="90000"/>
              </a:lnSpc>
              <a:defRPr sz="9600" b="1">
                <a:solidFill>
                  <a:srgbClr val="000000"/>
                </a:solidFill>
              </a:defRPr>
            </a:lvl3pPr>
            <a:lvl4pPr marL="1763031" indent="-1328057">
              <a:lnSpc>
                <a:spcPct val="90000"/>
              </a:lnSpc>
              <a:defRPr sz="9600" b="1">
                <a:solidFill>
                  <a:srgbClr val="000000"/>
                </a:solidFill>
              </a:defRPr>
            </a:lvl4pPr>
            <a:lvl5pPr marL="1807481"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65"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75738945"/>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6_big text">
    <p:bg>
      <p:bgPr>
        <a:solidFill>
          <a:srgbClr val="F3F3F3"/>
        </a:solidFill>
        <a:effectLst/>
      </p:bgPr>
    </p:bg>
    <p:spTree>
      <p:nvGrpSpPr>
        <p:cNvPr id="1" name=""/>
        <p:cNvGrpSpPr/>
        <p:nvPr/>
      </p:nvGrpSpPr>
      <p:grpSpPr>
        <a:xfrm>
          <a:off x="0" y="0"/>
          <a:ext cx="0" cy="0"/>
          <a:chOff x="0" y="0"/>
          <a:chExt cx="0" cy="0"/>
        </a:xfrm>
      </p:grpSpPr>
      <p:sp>
        <p:nvSpPr>
          <p:cNvPr id="1872" name="Title Text"/>
          <p:cNvSpPr txBox="1">
            <a:spLocks noGrp="1"/>
          </p:cNvSpPr>
          <p:nvPr>
            <p:ph type="title"/>
          </p:nvPr>
        </p:nvSpPr>
        <p:spPr>
          <a:xfrm>
            <a:off x="137160" y="91438"/>
            <a:ext cx="8778172" cy="4404363"/>
          </a:xfrm>
          <a:prstGeom prst="rect">
            <a:avLst/>
          </a:prstGeom>
        </p:spPr>
        <p:txBody>
          <a:bodyPr>
            <a:normAutofit/>
          </a:bodyPr>
          <a:lstStyle>
            <a:lvl1pPr>
              <a:defRPr sz="9600" b="1">
                <a:solidFill>
                  <a:srgbClr val="000000"/>
                </a:solidFill>
              </a:defRPr>
            </a:lvl1pPr>
          </a:lstStyle>
          <a:p>
            <a:r>
              <a:t>Title Text</a:t>
            </a:r>
          </a:p>
        </p:txBody>
      </p:sp>
      <p:sp>
        <p:nvSpPr>
          <p:cNvPr id="1873"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085828425"/>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6_quote">
    <p:bg>
      <p:bgPr>
        <a:solidFill>
          <a:srgbClr val="F3F3F3"/>
        </a:solidFill>
        <a:effectLst/>
      </p:bgPr>
    </p:bg>
    <p:spTree>
      <p:nvGrpSpPr>
        <p:cNvPr id="1" name=""/>
        <p:cNvGrpSpPr/>
        <p:nvPr/>
      </p:nvGrpSpPr>
      <p:grpSpPr>
        <a:xfrm>
          <a:off x="0" y="0"/>
          <a:ext cx="0" cy="0"/>
          <a:chOff x="0" y="0"/>
          <a:chExt cx="0" cy="0"/>
        </a:xfrm>
      </p:grpSpPr>
      <p:sp>
        <p:nvSpPr>
          <p:cNvPr id="1880" name="Title Text"/>
          <p:cNvSpPr txBox="1">
            <a:spLocks noGrp="1"/>
          </p:cNvSpPr>
          <p:nvPr>
            <p:ph type="title"/>
          </p:nvPr>
        </p:nvSpPr>
        <p:spPr>
          <a:xfrm>
            <a:off x="210311" y="201168"/>
            <a:ext cx="5562537" cy="4294633"/>
          </a:xfrm>
          <a:prstGeom prst="rect">
            <a:avLst/>
          </a:prstGeom>
        </p:spPr>
        <p:txBody>
          <a:bodyPr>
            <a:normAutofit/>
          </a:bodyPr>
          <a:lstStyle>
            <a:lvl1pPr>
              <a:defRPr>
                <a:solidFill>
                  <a:srgbClr val="000000"/>
                </a:solidFill>
              </a:defRPr>
            </a:lvl1pPr>
          </a:lstStyle>
          <a:p>
            <a:r>
              <a:t>Title Text</a:t>
            </a:r>
          </a:p>
        </p:txBody>
      </p:sp>
      <p:sp>
        <p:nvSpPr>
          <p:cNvPr id="188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61702655"/>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6_title, text">
    <p:bg>
      <p:bgPr>
        <a:solidFill>
          <a:srgbClr val="F3F3F3"/>
        </a:solidFill>
        <a:effectLst/>
      </p:bgPr>
    </p:bg>
    <p:spTree>
      <p:nvGrpSpPr>
        <p:cNvPr id="1" name=""/>
        <p:cNvGrpSpPr/>
        <p:nvPr/>
      </p:nvGrpSpPr>
      <p:grpSpPr>
        <a:xfrm>
          <a:off x="0" y="0"/>
          <a:ext cx="0" cy="0"/>
          <a:chOff x="0" y="0"/>
          <a:chExt cx="0" cy="0"/>
        </a:xfrm>
      </p:grpSpPr>
      <p:sp>
        <p:nvSpPr>
          <p:cNvPr id="1888"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889" name="Body Level One…"/>
          <p:cNvSpPr txBox="1">
            <a:spLocks noGrp="1"/>
          </p:cNvSpPr>
          <p:nvPr>
            <p:ph type="body" sz="half" idx="1"/>
          </p:nvPr>
        </p:nvSpPr>
        <p:spPr>
          <a:xfrm>
            <a:off x="4791454" y="201168"/>
            <a:ext cx="4123946"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9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95859566"/>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6_title, text (two columns)">
    <p:bg>
      <p:bgPr>
        <a:solidFill>
          <a:srgbClr val="F3F3F3"/>
        </a:solidFill>
        <a:effectLst/>
      </p:bgPr>
    </p:bg>
    <p:spTree>
      <p:nvGrpSpPr>
        <p:cNvPr id="1" name=""/>
        <p:cNvGrpSpPr/>
        <p:nvPr/>
      </p:nvGrpSpPr>
      <p:grpSpPr>
        <a:xfrm>
          <a:off x="0" y="0"/>
          <a:ext cx="0" cy="0"/>
          <a:chOff x="0" y="0"/>
          <a:chExt cx="0" cy="0"/>
        </a:xfrm>
      </p:grpSpPr>
      <p:sp>
        <p:nvSpPr>
          <p:cNvPr id="189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898" name="Body Level One…"/>
          <p:cNvSpPr txBox="1">
            <a:spLocks noGrp="1"/>
          </p:cNvSpPr>
          <p:nvPr>
            <p:ph type="body" sz="half" idx="1"/>
          </p:nvPr>
        </p:nvSpPr>
        <p:spPr>
          <a:xfrm>
            <a:off x="4791454" y="1243583"/>
            <a:ext cx="4123879"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899"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90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448582840"/>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text (two columns, different text sizes)">
    <p:bg>
      <p:bgPr>
        <a:solidFill>
          <a:srgbClr val="F3F3F3"/>
        </a:solidFill>
        <a:effectLst/>
      </p:bgPr>
    </p:bg>
    <p:spTree>
      <p:nvGrpSpPr>
        <p:cNvPr id="1" name=""/>
        <p:cNvGrpSpPr/>
        <p:nvPr/>
      </p:nvGrpSpPr>
      <p:grpSpPr>
        <a:xfrm>
          <a:off x="0" y="0"/>
          <a:ext cx="0" cy="0"/>
          <a:chOff x="0" y="0"/>
          <a:chExt cx="0" cy="0"/>
        </a:xfrm>
      </p:grpSpPr>
      <p:sp>
        <p:nvSpPr>
          <p:cNvPr id="190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908" name="Body Level One…"/>
          <p:cNvSpPr txBox="1">
            <a:spLocks noGrp="1"/>
          </p:cNvSpPr>
          <p:nvPr>
            <p:ph type="body" sz="half" idx="1"/>
          </p:nvPr>
        </p:nvSpPr>
        <p:spPr>
          <a:xfrm>
            <a:off x="4791454" y="1243583"/>
            <a:ext cx="4123946"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09"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38942311"/>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41980386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6_title, text (four columns)">
    <p:bg>
      <p:bgPr>
        <a:solidFill>
          <a:srgbClr val="F3F3F3"/>
        </a:solidFill>
        <a:effectLst/>
      </p:bgPr>
    </p:bg>
    <p:spTree>
      <p:nvGrpSpPr>
        <p:cNvPr id="1" name=""/>
        <p:cNvGrpSpPr/>
        <p:nvPr/>
      </p:nvGrpSpPr>
      <p:grpSpPr>
        <a:xfrm>
          <a:off x="0" y="0"/>
          <a:ext cx="0" cy="0"/>
          <a:chOff x="0" y="0"/>
          <a:chExt cx="0" cy="0"/>
        </a:xfrm>
      </p:grpSpPr>
      <p:sp>
        <p:nvSpPr>
          <p:cNvPr id="1916"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917"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18"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1919" name="Text Placeholder 9"/>
          <p:cNvSpPr>
            <a:spLocks noGrp="1"/>
          </p:cNvSpPr>
          <p:nvPr>
            <p:ph type="body" sz="quarter" idx="14"/>
          </p:nvPr>
        </p:nvSpPr>
        <p:spPr>
          <a:xfrm>
            <a:off x="4791454" y="1243583"/>
            <a:ext cx="1837946" cy="3252218"/>
          </a:xfrm>
          <a:prstGeom prst="rect">
            <a:avLst/>
          </a:prstGeom>
        </p:spPr>
        <p:txBody>
          <a:bodyPr>
            <a:normAutofit/>
          </a:bodyPr>
          <a:lstStyle/>
          <a:p>
            <a:endParaRPr/>
          </a:p>
        </p:txBody>
      </p:sp>
      <p:sp>
        <p:nvSpPr>
          <p:cNvPr id="1920" name="Text Placeholder 11"/>
          <p:cNvSpPr>
            <a:spLocks noGrp="1"/>
          </p:cNvSpPr>
          <p:nvPr>
            <p:ph type="body" sz="quarter" idx="15"/>
          </p:nvPr>
        </p:nvSpPr>
        <p:spPr>
          <a:xfrm>
            <a:off x="7077456" y="1243583"/>
            <a:ext cx="1837946" cy="3252218"/>
          </a:xfrm>
          <a:prstGeom prst="rect">
            <a:avLst/>
          </a:prstGeom>
        </p:spPr>
        <p:txBody>
          <a:bodyPr>
            <a:normAutofit/>
          </a:bodyPr>
          <a:lstStyle/>
          <a:p>
            <a:endParaRPr/>
          </a:p>
        </p:txBody>
      </p:sp>
      <p:sp>
        <p:nvSpPr>
          <p:cNvPr id="192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511416467"/>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6_title, text, half-image">
    <p:bg>
      <p:bgPr>
        <a:solidFill>
          <a:srgbClr val="F3F3F3"/>
        </a:solidFill>
        <a:effectLst/>
      </p:bgPr>
    </p:bg>
    <p:spTree>
      <p:nvGrpSpPr>
        <p:cNvPr id="1" name=""/>
        <p:cNvGrpSpPr/>
        <p:nvPr/>
      </p:nvGrpSpPr>
      <p:grpSpPr>
        <a:xfrm>
          <a:off x="0" y="0"/>
          <a:ext cx="0" cy="0"/>
          <a:chOff x="0" y="0"/>
          <a:chExt cx="0" cy="0"/>
        </a:xfrm>
      </p:grpSpPr>
      <p:sp>
        <p:nvSpPr>
          <p:cNvPr id="192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92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930" name="Body Level One…"/>
          <p:cNvSpPr txBox="1">
            <a:spLocks noGrp="1"/>
          </p:cNvSpPr>
          <p:nvPr>
            <p:ph type="body" sz="half" idx="1"/>
          </p:nvPr>
        </p:nvSpPr>
        <p:spPr>
          <a:xfrm>
            <a:off x="219456" y="1243583"/>
            <a:ext cx="4123946"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3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206588914"/>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text (two narrow columns)">
    <p:bg>
      <p:bgPr>
        <a:solidFill>
          <a:srgbClr val="F3F3F3"/>
        </a:solidFill>
        <a:effectLst/>
      </p:bgPr>
    </p:bg>
    <p:spTree>
      <p:nvGrpSpPr>
        <p:cNvPr id="1" name=""/>
        <p:cNvGrpSpPr/>
        <p:nvPr/>
      </p:nvGrpSpPr>
      <p:grpSpPr>
        <a:xfrm>
          <a:off x="0" y="0"/>
          <a:ext cx="0" cy="0"/>
          <a:chOff x="0" y="0"/>
          <a:chExt cx="0" cy="0"/>
        </a:xfrm>
      </p:grpSpPr>
      <p:sp>
        <p:nvSpPr>
          <p:cNvPr id="1938"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939" name="Body Level One…"/>
          <p:cNvSpPr txBox="1">
            <a:spLocks noGrp="1"/>
          </p:cNvSpPr>
          <p:nvPr>
            <p:ph type="body" sz="quarter" idx="1"/>
          </p:nvPr>
        </p:nvSpPr>
        <p:spPr>
          <a:xfrm>
            <a:off x="4791454" y="201168"/>
            <a:ext cx="1837946"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940" name="Text Placeholder 6"/>
          <p:cNvSpPr>
            <a:spLocks noGrp="1"/>
          </p:cNvSpPr>
          <p:nvPr>
            <p:ph type="body" sz="quarter" idx="13"/>
          </p:nvPr>
        </p:nvSpPr>
        <p:spPr>
          <a:xfrm>
            <a:off x="7077456" y="201167"/>
            <a:ext cx="1837946" cy="4294634"/>
          </a:xfrm>
          <a:prstGeom prst="rect">
            <a:avLst/>
          </a:prstGeom>
        </p:spPr>
        <p:txBody>
          <a:bodyPr>
            <a:normAutofit/>
          </a:bodyPr>
          <a:lstStyle/>
          <a:p>
            <a:endParaRPr/>
          </a:p>
        </p:txBody>
      </p:sp>
      <p:sp>
        <p:nvSpPr>
          <p:cNvPr id="194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65843700"/>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3_title, text (dark background)">
    <p:bg>
      <p:bgPr>
        <a:solidFill>
          <a:srgbClr val="F3F3F3"/>
        </a:solidFill>
        <a:effectLst/>
      </p:bgPr>
    </p:bg>
    <p:spTree>
      <p:nvGrpSpPr>
        <p:cNvPr id="1" name=""/>
        <p:cNvGrpSpPr/>
        <p:nvPr/>
      </p:nvGrpSpPr>
      <p:grpSpPr>
        <a:xfrm>
          <a:off x="0" y="0"/>
          <a:ext cx="0" cy="0"/>
          <a:chOff x="0" y="0"/>
          <a:chExt cx="0" cy="0"/>
        </a:xfrm>
      </p:grpSpPr>
      <p:sp>
        <p:nvSpPr>
          <p:cNvPr id="1948" name="Rectangle 7"/>
          <p:cNvSpPr/>
          <p:nvPr/>
        </p:nvSpPr>
        <p:spPr>
          <a:xfrm>
            <a:off x="4572000" y="0"/>
            <a:ext cx="4572000" cy="5143500"/>
          </a:xfrm>
          <a:prstGeom prst="rect">
            <a:avLst/>
          </a:prstGeom>
          <a:solidFill>
            <a:srgbClr val="000000"/>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1949" name="Title Text"/>
          <p:cNvSpPr txBox="1">
            <a:spLocks noGrp="1"/>
          </p:cNvSpPr>
          <p:nvPr>
            <p:ph type="title"/>
          </p:nvPr>
        </p:nvSpPr>
        <p:spPr>
          <a:xfrm>
            <a:off x="210311" y="201168"/>
            <a:ext cx="4142165" cy="4294633"/>
          </a:xfrm>
          <a:prstGeom prst="rect">
            <a:avLst/>
          </a:prstGeom>
        </p:spPr>
        <p:txBody>
          <a:bodyPr>
            <a:normAutofit/>
          </a:bodyPr>
          <a:lstStyle>
            <a:lvl1pPr>
              <a:defRPr>
                <a:solidFill>
                  <a:srgbClr val="000000"/>
                </a:solidFill>
              </a:defRPr>
            </a:lvl1pPr>
          </a:lstStyle>
          <a:p>
            <a:r>
              <a:t>Title Text</a:t>
            </a:r>
          </a:p>
        </p:txBody>
      </p:sp>
      <p:sp>
        <p:nvSpPr>
          <p:cNvPr id="1950" name="Body Level One…"/>
          <p:cNvSpPr txBox="1">
            <a:spLocks noGrp="1"/>
          </p:cNvSpPr>
          <p:nvPr>
            <p:ph type="body" sz="half" idx="1"/>
          </p:nvPr>
        </p:nvSpPr>
        <p:spPr>
          <a:xfrm>
            <a:off x="4791454" y="201168"/>
            <a:ext cx="4123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95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314545894"/>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6_title, image">
    <p:bg>
      <p:bgPr>
        <a:solidFill>
          <a:srgbClr val="F3F3F3"/>
        </a:solidFill>
        <a:effectLst/>
      </p:bgPr>
    </p:bg>
    <p:spTree>
      <p:nvGrpSpPr>
        <p:cNvPr id="1" name=""/>
        <p:cNvGrpSpPr/>
        <p:nvPr/>
      </p:nvGrpSpPr>
      <p:grpSpPr>
        <a:xfrm>
          <a:off x="0" y="0"/>
          <a:ext cx="0" cy="0"/>
          <a:chOff x="0" y="0"/>
          <a:chExt cx="0" cy="0"/>
        </a:xfrm>
      </p:grpSpPr>
      <p:sp>
        <p:nvSpPr>
          <p:cNvPr id="1958"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95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96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82232079"/>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title, half-blank area">
    <p:bg>
      <p:bgPr>
        <a:solidFill>
          <a:srgbClr val="F3F3F3"/>
        </a:solidFill>
        <a:effectLst/>
      </p:bgPr>
    </p:bg>
    <p:spTree>
      <p:nvGrpSpPr>
        <p:cNvPr id="1" name=""/>
        <p:cNvGrpSpPr/>
        <p:nvPr/>
      </p:nvGrpSpPr>
      <p:grpSpPr>
        <a:xfrm>
          <a:off x="0" y="0"/>
          <a:ext cx="0" cy="0"/>
          <a:chOff x="0" y="0"/>
          <a:chExt cx="0" cy="0"/>
        </a:xfrm>
      </p:grpSpPr>
      <p:sp>
        <p:nvSpPr>
          <p:cNvPr id="1967"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1968"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55226406"/>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6_title, blank">
    <p:bg>
      <p:bgPr>
        <a:solidFill>
          <a:srgbClr val="F3F3F3"/>
        </a:solidFill>
        <a:effectLst/>
      </p:bgPr>
    </p:bg>
    <p:spTree>
      <p:nvGrpSpPr>
        <p:cNvPr id="1" name=""/>
        <p:cNvGrpSpPr/>
        <p:nvPr/>
      </p:nvGrpSpPr>
      <p:grpSpPr>
        <a:xfrm>
          <a:off x="0" y="0"/>
          <a:ext cx="0" cy="0"/>
          <a:chOff x="0" y="0"/>
          <a:chExt cx="0" cy="0"/>
        </a:xfrm>
      </p:grpSpPr>
      <p:sp>
        <p:nvSpPr>
          <p:cNvPr id="1975"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97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51813458"/>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6_insight, text, boxes">
    <p:bg>
      <p:bgPr>
        <a:solidFill>
          <a:srgbClr val="F3F3F3"/>
        </a:solidFill>
        <a:effectLst/>
      </p:bgPr>
    </p:bg>
    <p:spTree>
      <p:nvGrpSpPr>
        <p:cNvPr id="1" name=""/>
        <p:cNvGrpSpPr/>
        <p:nvPr/>
      </p:nvGrpSpPr>
      <p:grpSpPr>
        <a:xfrm>
          <a:off x="0" y="0"/>
          <a:ext cx="0" cy="0"/>
          <a:chOff x="0" y="0"/>
          <a:chExt cx="0" cy="0"/>
        </a:xfrm>
      </p:grpSpPr>
      <p:sp>
        <p:nvSpPr>
          <p:cNvPr id="1983"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984"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1985"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1986"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566900046"/>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6_boxes (3 med, 2 small)">
    <p:bg>
      <p:bgPr>
        <a:solidFill>
          <a:srgbClr val="F3F3F3"/>
        </a:solidFill>
        <a:effectLst/>
      </p:bgPr>
    </p:bg>
    <p:spTree>
      <p:nvGrpSpPr>
        <p:cNvPr id="1" name=""/>
        <p:cNvGrpSpPr/>
        <p:nvPr/>
      </p:nvGrpSpPr>
      <p:grpSpPr>
        <a:xfrm>
          <a:off x="0" y="0"/>
          <a:ext cx="0" cy="0"/>
          <a:chOff x="0" y="0"/>
          <a:chExt cx="0" cy="0"/>
        </a:xfrm>
      </p:grpSpPr>
      <p:sp>
        <p:nvSpPr>
          <p:cNvPr id="1993"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1994" name="Title Text"/>
          <p:cNvSpPr txBox="1">
            <a:spLocks noGrp="1"/>
          </p:cNvSpPr>
          <p:nvPr>
            <p:ph type="title"/>
          </p:nvPr>
        </p:nvSpPr>
        <p:spPr>
          <a:xfrm>
            <a:off x="0" y="-3"/>
            <a:ext cx="4572000" cy="2571753"/>
          </a:xfrm>
          <a:prstGeom prst="rect">
            <a:avLst/>
          </a:prstGeom>
          <a:solidFill>
            <a:srgbClr val="0530AD"/>
          </a:solidFill>
        </p:spPr>
        <p:txBody>
          <a:bodyPr lIns="201168" tIns="201168" rIns="201168" bIns="201168">
            <a:normAutofit/>
          </a:bodyPr>
          <a:lstStyle/>
          <a:p>
            <a:r>
              <a:t>Title Text</a:t>
            </a:r>
          </a:p>
        </p:txBody>
      </p:sp>
      <p:sp>
        <p:nvSpPr>
          <p:cNvPr id="199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26569827"/>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6_boxes (1 large, 4 small)">
    <p:bg>
      <p:bgPr>
        <a:solidFill>
          <a:srgbClr val="F3F3F3"/>
        </a:solidFill>
        <a:effectLst/>
      </p:bgPr>
    </p:bg>
    <p:spTree>
      <p:nvGrpSpPr>
        <p:cNvPr id="1" name=""/>
        <p:cNvGrpSpPr/>
        <p:nvPr/>
      </p:nvGrpSpPr>
      <p:grpSpPr>
        <a:xfrm>
          <a:off x="0" y="0"/>
          <a:ext cx="0" cy="0"/>
          <a:chOff x="0" y="0"/>
          <a:chExt cx="0" cy="0"/>
        </a:xfrm>
      </p:grpSpPr>
      <p:sp>
        <p:nvSpPr>
          <p:cNvPr id="2002" name="Body Level One…"/>
          <p:cNvSpPr txBox="1">
            <a:spLocks noGrp="1"/>
          </p:cNvSpPr>
          <p:nvPr>
            <p:ph type="body" sz="quarter" idx="1"/>
          </p:nvPr>
        </p:nvSpPr>
        <p:spPr>
          <a:xfrm>
            <a:off x="4572000" y="2570160"/>
            <a:ext cx="2286000" cy="257334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003" name="Title Text"/>
          <p:cNvSpPr txBox="1">
            <a:spLocks noGrp="1"/>
          </p:cNvSpPr>
          <p:nvPr>
            <p:ph type="title"/>
          </p:nvPr>
        </p:nvSpPr>
        <p:spPr>
          <a:xfrm>
            <a:off x="0" y="-3"/>
            <a:ext cx="9144000" cy="2569466"/>
          </a:xfrm>
          <a:prstGeom prst="rect">
            <a:avLst/>
          </a:prstGeom>
          <a:solidFill>
            <a:srgbClr val="F3F3F3"/>
          </a:solidFill>
        </p:spPr>
        <p:txBody>
          <a:bodyPr lIns="164592" tIns="164592" rIns="164592" bIns="164592">
            <a:normAutofit/>
          </a:bodyPr>
          <a:lstStyle>
            <a:lvl1pPr>
              <a:defRPr sz="4800">
                <a:solidFill>
                  <a:srgbClr val="000000"/>
                </a:solidFill>
              </a:defRPr>
            </a:lvl1pPr>
          </a:lstStyle>
          <a:p>
            <a:r>
              <a:t>Title Text</a:t>
            </a:r>
          </a:p>
        </p:txBody>
      </p:sp>
      <p:sp>
        <p:nvSpPr>
          <p:cNvPr id="2004"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93833286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6_title (black box) over image(s)">
    <p:bg>
      <p:bgPr>
        <a:solidFill>
          <a:srgbClr val="F3F3F3"/>
        </a:solidFill>
        <a:effectLst/>
      </p:bgPr>
    </p:bg>
    <p:spTree>
      <p:nvGrpSpPr>
        <p:cNvPr id="1" name=""/>
        <p:cNvGrpSpPr/>
        <p:nvPr/>
      </p:nvGrpSpPr>
      <p:grpSpPr>
        <a:xfrm>
          <a:off x="0" y="0"/>
          <a:ext cx="0" cy="0"/>
          <a:chOff x="0" y="0"/>
          <a:chExt cx="0" cy="0"/>
        </a:xfrm>
      </p:grpSpPr>
      <p:sp>
        <p:nvSpPr>
          <p:cNvPr id="2011"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2012" name="Title Text"/>
          <p:cNvSpPr txBox="1">
            <a:spLocks noGrp="1"/>
          </p:cNvSpPr>
          <p:nvPr>
            <p:ph type="title"/>
          </p:nvPr>
        </p:nvSpPr>
        <p:spPr>
          <a:xfrm>
            <a:off x="0" y="0"/>
            <a:ext cx="9144000" cy="1276350"/>
          </a:xfrm>
          <a:prstGeom prst="rect">
            <a:avLst/>
          </a:prstGeom>
          <a:solidFill>
            <a:srgbClr val="F3F3F3"/>
          </a:solidFill>
        </p:spPr>
        <p:txBody>
          <a:bodyPr lIns="201168" tIns="201168" rIns="201168" bIns="201168">
            <a:normAutofit/>
          </a:bodyPr>
          <a:lstStyle>
            <a:lvl1pPr>
              <a:defRPr>
                <a:solidFill>
                  <a:srgbClr val="000000"/>
                </a:solidFill>
              </a:defRPr>
            </a:lvl1pPr>
          </a:lstStyle>
          <a:p>
            <a:r>
              <a:t>Title Text</a:t>
            </a:r>
          </a:p>
        </p:txBody>
      </p:sp>
      <p:sp>
        <p:nvSpPr>
          <p:cNvPr id="2013"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65088499"/>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6_text (black box) over image(s)">
    <p:bg>
      <p:bgPr>
        <a:solidFill>
          <a:srgbClr val="F3F3F3"/>
        </a:solidFill>
        <a:effectLst/>
      </p:bgPr>
    </p:bg>
    <p:spTree>
      <p:nvGrpSpPr>
        <p:cNvPr id="1" name=""/>
        <p:cNvGrpSpPr/>
        <p:nvPr/>
      </p:nvGrpSpPr>
      <p:grpSpPr>
        <a:xfrm>
          <a:off x="0" y="0"/>
          <a:ext cx="0" cy="0"/>
          <a:chOff x="0" y="0"/>
          <a:chExt cx="0" cy="0"/>
        </a:xfrm>
      </p:grpSpPr>
      <p:sp>
        <p:nvSpPr>
          <p:cNvPr id="2020"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2021"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22" name="Text Placeholder 5"/>
          <p:cNvSpPr>
            <a:spLocks noGrp="1"/>
          </p:cNvSpPr>
          <p:nvPr>
            <p:ph type="body" sz="quarter" idx="14"/>
          </p:nvPr>
        </p:nvSpPr>
        <p:spPr>
          <a:xfrm>
            <a:off x="-4" y="2571750"/>
            <a:ext cx="2569468" cy="2571750"/>
          </a:xfrm>
          <a:prstGeom prst="rect">
            <a:avLst/>
          </a:prstGeom>
          <a:solidFill>
            <a:srgbClr val="F3F3F3"/>
          </a:solidFill>
        </p:spPr>
        <p:txBody>
          <a:bodyPr lIns="201168" tIns="201168" rIns="201168" bIns="201168">
            <a:normAutofit/>
          </a:bodyPr>
          <a:lstStyle/>
          <a:p>
            <a:endParaRPr/>
          </a:p>
        </p:txBody>
      </p:sp>
      <p:sp>
        <p:nvSpPr>
          <p:cNvPr id="2023"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765239415"/>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boxes (4 tall)">
    <p:bg>
      <p:bgPr>
        <a:solidFill>
          <a:srgbClr val="F3F3F3"/>
        </a:solidFill>
        <a:effectLst/>
      </p:bgPr>
    </p:bg>
    <p:spTree>
      <p:nvGrpSpPr>
        <p:cNvPr id="1" name=""/>
        <p:cNvGrpSpPr/>
        <p:nvPr/>
      </p:nvGrpSpPr>
      <p:grpSpPr>
        <a:xfrm>
          <a:off x="0" y="0"/>
          <a:ext cx="0" cy="0"/>
          <a:chOff x="0" y="0"/>
          <a:chExt cx="0" cy="0"/>
        </a:xfrm>
      </p:grpSpPr>
      <p:sp>
        <p:nvSpPr>
          <p:cNvPr id="2030"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031"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284729230"/>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6_title, text (1/4), content (3/4)">
    <p:bg>
      <p:bgPr>
        <a:solidFill>
          <a:srgbClr val="F3F3F3"/>
        </a:solidFill>
        <a:effectLst/>
      </p:bgPr>
    </p:bg>
    <p:spTree>
      <p:nvGrpSpPr>
        <p:cNvPr id="1" name=""/>
        <p:cNvGrpSpPr/>
        <p:nvPr/>
      </p:nvGrpSpPr>
      <p:grpSpPr>
        <a:xfrm>
          <a:off x="0" y="0"/>
          <a:ext cx="0" cy="0"/>
          <a:chOff x="0" y="0"/>
          <a:chExt cx="0" cy="0"/>
        </a:xfrm>
      </p:grpSpPr>
      <p:sp>
        <p:nvSpPr>
          <p:cNvPr id="203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039"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4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01627734"/>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6_title, text (1/4), blank (3/4)">
    <p:bg>
      <p:bgPr>
        <a:solidFill>
          <a:srgbClr val="F3F3F3"/>
        </a:solidFill>
        <a:effectLst/>
      </p:bgPr>
    </p:bg>
    <p:spTree>
      <p:nvGrpSpPr>
        <p:cNvPr id="1" name=""/>
        <p:cNvGrpSpPr/>
        <p:nvPr/>
      </p:nvGrpSpPr>
      <p:grpSpPr>
        <a:xfrm>
          <a:off x="0" y="0"/>
          <a:ext cx="0" cy="0"/>
          <a:chOff x="0" y="0"/>
          <a:chExt cx="0" cy="0"/>
        </a:xfrm>
      </p:grpSpPr>
      <p:sp>
        <p:nvSpPr>
          <p:cNvPr id="204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04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49"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059305209"/>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6_case study 1: title, text (two columns), half-image">
    <p:bg>
      <p:bgPr>
        <a:solidFill>
          <a:srgbClr val="F3F3F3"/>
        </a:solidFill>
        <a:effectLst/>
      </p:bgPr>
    </p:bg>
    <p:spTree>
      <p:nvGrpSpPr>
        <p:cNvPr id="1" name=""/>
        <p:cNvGrpSpPr/>
        <p:nvPr/>
      </p:nvGrpSpPr>
      <p:grpSpPr>
        <a:xfrm>
          <a:off x="0" y="0"/>
          <a:ext cx="0" cy="0"/>
          <a:chOff x="0" y="0"/>
          <a:chExt cx="0" cy="0"/>
        </a:xfrm>
      </p:grpSpPr>
      <p:sp>
        <p:nvSpPr>
          <p:cNvPr id="2056"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05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05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59" name="Text Placeholder 5"/>
          <p:cNvSpPr>
            <a:spLocks noGrp="1"/>
          </p:cNvSpPr>
          <p:nvPr>
            <p:ph type="body" sz="quarter" idx="14"/>
          </p:nvPr>
        </p:nvSpPr>
        <p:spPr>
          <a:xfrm>
            <a:off x="2505455" y="1243583"/>
            <a:ext cx="1837946" cy="3252218"/>
          </a:xfrm>
          <a:prstGeom prst="rect">
            <a:avLst/>
          </a:prstGeom>
        </p:spPr>
        <p:txBody>
          <a:bodyPr>
            <a:normAutofit/>
          </a:bodyPr>
          <a:lstStyle/>
          <a:p>
            <a:endParaRPr/>
          </a:p>
        </p:txBody>
      </p:sp>
      <p:sp>
        <p:nvSpPr>
          <p:cNvPr id="206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920932390"/>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case study 2: title, text (2/4), quote (2/4)">
    <p:bg>
      <p:bgPr>
        <a:solidFill>
          <a:srgbClr val="F3F3F3"/>
        </a:solidFill>
        <a:effectLst/>
      </p:bgPr>
    </p:bg>
    <p:spTree>
      <p:nvGrpSpPr>
        <p:cNvPr id="1" name=""/>
        <p:cNvGrpSpPr/>
        <p:nvPr/>
      </p:nvGrpSpPr>
      <p:grpSpPr>
        <a:xfrm>
          <a:off x="0" y="0"/>
          <a:ext cx="0" cy="0"/>
          <a:chOff x="0" y="0"/>
          <a:chExt cx="0" cy="0"/>
        </a:xfrm>
      </p:grpSpPr>
      <p:sp>
        <p:nvSpPr>
          <p:cNvPr id="206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06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69"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2070" name="Text Placeholder 9"/>
          <p:cNvSpPr>
            <a:spLocks noGrp="1"/>
          </p:cNvSpPr>
          <p:nvPr>
            <p:ph type="body" sz="half" idx="14"/>
          </p:nvPr>
        </p:nvSpPr>
        <p:spPr>
          <a:xfrm>
            <a:off x="4773167" y="1216152"/>
            <a:ext cx="4142233" cy="3279648"/>
          </a:xfrm>
          <a:prstGeom prst="rect">
            <a:avLst/>
          </a:prstGeom>
        </p:spPr>
        <p:txBody>
          <a:bodyPr>
            <a:normAutofit/>
          </a:bodyPr>
          <a:lstStyle/>
          <a:p>
            <a:endParaRPr/>
          </a:p>
        </p:txBody>
      </p:sp>
      <p:sp>
        <p:nvSpPr>
          <p:cNvPr id="207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344464254"/>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6_table">
    <p:bg>
      <p:bgPr>
        <a:solidFill>
          <a:srgbClr val="F3F3F3"/>
        </a:solidFill>
        <a:effectLst/>
      </p:bgPr>
    </p:bg>
    <p:spTree>
      <p:nvGrpSpPr>
        <p:cNvPr id="1" name=""/>
        <p:cNvGrpSpPr/>
        <p:nvPr/>
      </p:nvGrpSpPr>
      <p:grpSpPr>
        <a:xfrm>
          <a:off x="0" y="0"/>
          <a:ext cx="0" cy="0"/>
          <a:chOff x="0" y="0"/>
          <a:chExt cx="0" cy="0"/>
        </a:xfrm>
      </p:grpSpPr>
      <p:sp>
        <p:nvSpPr>
          <p:cNvPr id="2078"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079"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14072148"/>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6_blank (with footer)">
    <p:bg>
      <p:bgPr>
        <a:solidFill>
          <a:srgbClr val="F3F3F3"/>
        </a:solidFill>
        <a:effectLst/>
      </p:bgPr>
    </p:bg>
    <p:spTree>
      <p:nvGrpSpPr>
        <p:cNvPr id="1" name=""/>
        <p:cNvGrpSpPr/>
        <p:nvPr/>
      </p:nvGrpSpPr>
      <p:grpSpPr>
        <a:xfrm>
          <a:off x="0" y="0"/>
          <a:ext cx="0" cy="0"/>
          <a:chOff x="0" y="0"/>
          <a:chExt cx="0" cy="0"/>
        </a:xfrm>
      </p:grpSpPr>
      <p:sp>
        <p:nvSpPr>
          <p:cNvPr id="208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529240324"/>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blank (no footer)">
    <p:bg>
      <p:bgPr>
        <a:solidFill>
          <a:srgbClr val="F3F3F3"/>
        </a:solidFill>
        <a:effectLst/>
      </p:bgPr>
    </p:bg>
    <p:spTree>
      <p:nvGrpSpPr>
        <p:cNvPr id="1" name=""/>
        <p:cNvGrpSpPr/>
        <p:nvPr/>
      </p:nvGrpSpPr>
      <p:grpSpPr>
        <a:xfrm>
          <a:off x="0" y="0"/>
          <a:ext cx="0" cy="0"/>
          <a:chOff x="0" y="0"/>
          <a:chExt cx="0" cy="0"/>
        </a:xfrm>
      </p:grpSpPr>
      <p:sp>
        <p:nvSpPr>
          <p:cNvPr id="2093"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20311352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6_thank you">
    <p:bg>
      <p:bgPr>
        <a:solidFill>
          <a:srgbClr val="F3F3F3"/>
        </a:solidFill>
        <a:effectLst/>
      </p:bgPr>
    </p:bg>
    <p:spTree>
      <p:nvGrpSpPr>
        <p:cNvPr id="1" name=""/>
        <p:cNvGrpSpPr/>
        <p:nvPr/>
      </p:nvGrpSpPr>
      <p:grpSpPr>
        <a:xfrm>
          <a:off x="0" y="0"/>
          <a:ext cx="0" cy="0"/>
          <a:chOff x="0" y="0"/>
          <a:chExt cx="0" cy="0"/>
        </a:xfrm>
      </p:grpSpPr>
      <p:sp>
        <p:nvSpPr>
          <p:cNvPr id="2100"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101" name="Body Level One…"/>
          <p:cNvSpPr txBox="1">
            <a:spLocks noGrp="1"/>
          </p:cNvSpPr>
          <p:nvPr>
            <p:ph type="body" sz="half" idx="1"/>
          </p:nvPr>
        </p:nvSpPr>
        <p:spPr>
          <a:xfrm>
            <a:off x="219456" y="1261872"/>
            <a:ext cx="4123946" cy="323392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0">
              <a:spcBef>
                <a:spcPts val="0"/>
              </a:spcBef>
              <a:buSzTx/>
              <a:buNone/>
              <a:defRPr sz="1000">
                <a:solidFill>
                  <a:srgbClr val="000000"/>
                </a:solidFill>
              </a:defRPr>
            </a:lvl3pPr>
            <a:lvl4pPr marL="0" indent="0">
              <a:spcBef>
                <a:spcPts val="0"/>
              </a:spcBef>
              <a:buSzTx/>
              <a:buNone/>
              <a:defRPr sz="1000">
                <a:solidFill>
                  <a:srgbClr val="000000"/>
                </a:solidFill>
              </a:defRPr>
            </a:lvl4pPr>
            <a:lvl5pPr marL="0" indent="0">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0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913531721"/>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6_ibm sign-off">
    <p:bg>
      <p:bgPr>
        <a:solidFill>
          <a:srgbClr val="F3F3F3"/>
        </a:solidFill>
        <a:effectLst/>
      </p:bgPr>
    </p:bg>
    <p:spTree>
      <p:nvGrpSpPr>
        <p:cNvPr id="1" name=""/>
        <p:cNvGrpSpPr/>
        <p:nvPr/>
      </p:nvGrpSpPr>
      <p:grpSpPr>
        <a:xfrm>
          <a:off x="0" y="0"/>
          <a:ext cx="0" cy="0"/>
          <a:chOff x="0" y="0"/>
          <a:chExt cx="0" cy="0"/>
        </a:xfrm>
      </p:grpSpPr>
      <p:pic>
        <p:nvPicPr>
          <p:cNvPr id="2109" name="Picture 4" descr="Picture 4"/>
          <p:cNvPicPr>
            <a:picLocks noChangeAspect="1"/>
          </p:cNvPicPr>
          <p:nvPr/>
        </p:nvPicPr>
        <p:blipFill>
          <a:blip r:embed="rId2"/>
          <a:stretch>
            <a:fillRect/>
          </a:stretch>
        </p:blipFill>
        <p:spPr>
          <a:xfrm>
            <a:off x="3923196" y="2308700"/>
            <a:ext cx="1297610" cy="526099"/>
          </a:xfrm>
          <a:prstGeom prst="rect">
            <a:avLst/>
          </a:prstGeom>
          <a:ln w="12700">
            <a:miter lim="400000"/>
          </a:ln>
        </p:spPr>
      </p:pic>
      <p:sp>
        <p:nvSpPr>
          <p:cNvPr id="211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47910057"/>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7_cover">
    <p:bg>
      <p:bgPr>
        <a:solidFill>
          <a:srgbClr val="FFFFFF"/>
        </a:solidFill>
        <a:effectLst/>
      </p:bgPr>
    </p:bg>
    <p:spTree>
      <p:nvGrpSpPr>
        <p:cNvPr id="1" name=""/>
        <p:cNvGrpSpPr/>
        <p:nvPr/>
      </p:nvGrpSpPr>
      <p:grpSpPr>
        <a:xfrm>
          <a:off x="0" y="0"/>
          <a:ext cx="0" cy="0"/>
          <a:chOff x="0" y="0"/>
          <a:chExt cx="0" cy="0"/>
        </a:xfrm>
      </p:grpSpPr>
      <p:sp>
        <p:nvSpPr>
          <p:cNvPr id="2117"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pic>
        <p:nvPicPr>
          <p:cNvPr id="2118" name="Picture 5" descr="Picture 5"/>
          <p:cNvPicPr>
            <a:picLocks noChangeAspect="1"/>
          </p:cNvPicPr>
          <p:nvPr/>
        </p:nvPicPr>
        <p:blipFill>
          <a:blip r:embed="rId2"/>
          <a:stretch>
            <a:fillRect/>
          </a:stretch>
        </p:blipFill>
        <p:spPr>
          <a:xfrm>
            <a:off x="8393810" y="4690871"/>
            <a:ext cx="521591" cy="211473"/>
          </a:xfrm>
          <a:prstGeom prst="rect">
            <a:avLst/>
          </a:prstGeom>
          <a:ln w="12700">
            <a:miter lim="400000"/>
          </a:ln>
        </p:spPr>
      </p:pic>
      <p:sp>
        <p:nvSpPr>
          <p:cNvPr id="2119"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164198834"/>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7_divider">
    <p:bg>
      <p:bgPr>
        <a:solidFill>
          <a:srgbClr val="FFFFFF"/>
        </a:solidFill>
        <a:effectLst/>
      </p:bgPr>
    </p:bg>
    <p:spTree>
      <p:nvGrpSpPr>
        <p:cNvPr id="1" name=""/>
        <p:cNvGrpSpPr/>
        <p:nvPr/>
      </p:nvGrpSpPr>
      <p:grpSpPr>
        <a:xfrm>
          <a:off x="0" y="0"/>
          <a:ext cx="0" cy="0"/>
          <a:chOff x="0" y="0"/>
          <a:chExt cx="0" cy="0"/>
        </a:xfrm>
      </p:grpSpPr>
      <p:sp>
        <p:nvSpPr>
          <p:cNvPr id="2126"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127"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52171806"/>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7_divider (with page contents)">
    <p:bg>
      <p:bgPr>
        <a:solidFill>
          <a:srgbClr val="FFFFFF"/>
        </a:solidFill>
        <a:effectLst/>
      </p:bgPr>
    </p:bg>
    <p:spTree>
      <p:nvGrpSpPr>
        <p:cNvPr id="1" name=""/>
        <p:cNvGrpSpPr/>
        <p:nvPr/>
      </p:nvGrpSpPr>
      <p:grpSpPr>
        <a:xfrm>
          <a:off x="0" y="0"/>
          <a:ext cx="0" cy="0"/>
          <a:chOff x="0" y="0"/>
          <a:chExt cx="0" cy="0"/>
        </a:xfrm>
      </p:grpSpPr>
      <p:sp>
        <p:nvSpPr>
          <p:cNvPr id="2134" name="Title Text"/>
          <p:cNvSpPr txBox="1">
            <a:spLocks noGrp="1"/>
          </p:cNvSpPr>
          <p:nvPr>
            <p:ph type="title"/>
          </p:nvPr>
        </p:nvSpPr>
        <p:spPr>
          <a:xfrm>
            <a:off x="210311" y="201168"/>
            <a:ext cx="4142234" cy="800102"/>
          </a:xfrm>
          <a:prstGeom prst="rect">
            <a:avLst/>
          </a:prstGeom>
        </p:spPr>
        <p:txBody>
          <a:bodyPr>
            <a:normAutofit/>
          </a:bodyPr>
          <a:lstStyle>
            <a:lvl1pPr>
              <a:defRPr>
                <a:solidFill>
                  <a:srgbClr val="000000"/>
                </a:solidFill>
              </a:defRPr>
            </a:lvl1pPr>
          </a:lstStyle>
          <a:p>
            <a:r>
              <a:t>Title Text</a:t>
            </a:r>
          </a:p>
        </p:txBody>
      </p:sp>
      <p:sp>
        <p:nvSpPr>
          <p:cNvPr id="2135" name="Body Level One…"/>
          <p:cNvSpPr txBox="1">
            <a:spLocks noGrp="1"/>
          </p:cNvSpPr>
          <p:nvPr>
            <p:ph type="body" sz="half" idx="1"/>
          </p:nvPr>
        </p:nvSpPr>
        <p:spPr>
          <a:xfrm>
            <a:off x="4791454" y="1243583"/>
            <a:ext cx="4123946" cy="3252217"/>
          </a:xfrm>
          <a:prstGeom prst="rect">
            <a:avLst/>
          </a:prstGeom>
        </p:spPr>
        <p:txBody>
          <a:bodyPr>
            <a:normAutofit/>
          </a:bodyPr>
          <a:lstStyle>
            <a:lvl1pPr>
              <a:spcBef>
                <a:spcPts val="0"/>
              </a:spcBef>
              <a:defRPr>
                <a:solidFill>
                  <a:srgbClr val="000000"/>
                </a:solidFill>
              </a:defRPr>
            </a:lvl1pPr>
            <a:lvl2pPr marL="0" indent="0">
              <a:spcBef>
                <a:spcPts val="0"/>
              </a:spcBef>
              <a:buSzTx/>
              <a:buNone/>
              <a:defRPr>
                <a:solidFill>
                  <a:srgbClr val="000000"/>
                </a:solidFill>
              </a:defRPr>
            </a:lvl2pPr>
            <a:lvl3pPr marL="0" indent="0">
              <a:spcBef>
                <a:spcPts val="0"/>
              </a:spcBef>
              <a:buSzTx/>
              <a:buNone/>
              <a:defRPr>
                <a:solidFill>
                  <a:srgbClr val="000000"/>
                </a:solidFill>
              </a:defRPr>
            </a:lvl3pPr>
            <a:lvl4pPr marL="0" indent="0">
              <a:spcBef>
                <a:spcPts val="0"/>
              </a:spcBef>
              <a:buSzTx/>
              <a:buNone/>
              <a:defRPr>
                <a:solidFill>
                  <a:srgbClr val="000000"/>
                </a:solidFill>
              </a:defRPr>
            </a:lvl4pPr>
            <a:lvl5pPr marL="0" indent="0">
              <a:spcBef>
                <a:spcPts val="0"/>
              </a:spcBef>
              <a:buSz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36"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2137"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045358335"/>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7_fact, number">
    <p:bg>
      <p:bgPr>
        <a:solidFill>
          <a:srgbClr val="FFFFFF"/>
        </a:solidFill>
        <a:effectLst/>
      </p:bgPr>
    </p:bg>
    <p:spTree>
      <p:nvGrpSpPr>
        <p:cNvPr id="1" name=""/>
        <p:cNvGrpSpPr/>
        <p:nvPr/>
      </p:nvGrpSpPr>
      <p:grpSpPr>
        <a:xfrm>
          <a:off x="0" y="0"/>
          <a:ext cx="0" cy="0"/>
          <a:chOff x="0" y="0"/>
          <a:chExt cx="0" cy="0"/>
        </a:xfrm>
      </p:grpSpPr>
      <p:sp>
        <p:nvSpPr>
          <p:cNvPr id="2144" name="Title Text"/>
          <p:cNvSpPr txBox="1">
            <a:spLocks noGrp="1"/>
          </p:cNvSpPr>
          <p:nvPr>
            <p:ph type="title"/>
          </p:nvPr>
        </p:nvSpPr>
        <p:spPr>
          <a:xfrm>
            <a:off x="219456" y="219456"/>
            <a:ext cx="4133090" cy="804673"/>
          </a:xfrm>
          <a:prstGeom prst="rect">
            <a:avLst/>
          </a:prstGeom>
        </p:spPr>
        <p:txBody>
          <a:bodyPr>
            <a:normAutofit/>
          </a:bodyPr>
          <a:lstStyle>
            <a:lvl1pPr>
              <a:defRPr sz="1600">
                <a:solidFill>
                  <a:srgbClr val="000000"/>
                </a:solidFill>
              </a:defRPr>
            </a:lvl1pPr>
          </a:lstStyle>
          <a:p>
            <a:r>
              <a:t>Title Text</a:t>
            </a:r>
          </a:p>
        </p:txBody>
      </p:sp>
      <p:sp>
        <p:nvSpPr>
          <p:cNvPr id="2145"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2" indent="-968830">
              <a:lnSpc>
                <a:spcPct val="90000"/>
              </a:lnSpc>
              <a:defRPr sz="9600" b="1">
                <a:solidFill>
                  <a:srgbClr val="000000"/>
                </a:solidFill>
              </a:defRPr>
            </a:lvl3pPr>
            <a:lvl4pPr marL="1763031" indent="-1328057">
              <a:lnSpc>
                <a:spcPct val="90000"/>
              </a:lnSpc>
              <a:defRPr sz="9600" b="1">
                <a:solidFill>
                  <a:srgbClr val="000000"/>
                </a:solidFill>
              </a:defRPr>
            </a:lvl4pPr>
            <a:lvl5pPr marL="1807481"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4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397179194"/>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7_fact, number, half-image (bleeds)">
    <p:bg>
      <p:bgPr>
        <a:solidFill>
          <a:srgbClr val="FFFFFF"/>
        </a:solidFill>
        <a:effectLst/>
      </p:bgPr>
    </p:bg>
    <p:spTree>
      <p:nvGrpSpPr>
        <p:cNvPr id="1" name=""/>
        <p:cNvGrpSpPr/>
        <p:nvPr/>
      </p:nvGrpSpPr>
      <p:grpSpPr>
        <a:xfrm>
          <a:off x="0" y="0"/>
          <a:ext cx="0" cy="0"/>
          <a:chOff x="0" y="0"/>
          <a:chExt cx="0" cy="0"/>
        </a:xfrm>
      </p:grpSpPr>
      <p:sp>
        <p:nvSpPr>
          <p:cNvPr id="2153"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154" name="Title Text"/>
          <p:cNvSpPr txBox="1">
            <a:spLocks noGrp="1"/>
          </p:cNvSpPr>
          <p:nvPr>
            <p:ph type="title"/>
          </p:nvPr>
        </p:nvSpPr>
        <p:spPr>
          <a:xfrm>
            <a:off x="219456" y="219456"/>
            <a:ext cx="4133090" cy="804673"/>
          </a:xfrm>
          <a:prstGeom prst="rect">
            <a:avLst/>
          </a:prstGeom>
        </p:spPr>
        <p:txBody>
          <a:bodyPr>
            <a:normAutofit/>
          </a:bodyPr>
          <a:lstStyle>
            <a:lvl1pPr>
              <a:defRPr sz="1600">
                <a:solidFill>
                  <a:srgbClr val="000000"/>
                </a:solidFill>
              </a:defRPr>
            </a:lvl1pPr>
          </a:lstStyle>
          <a:p>
            <a:r>
              <a:t>Title Text</a:t>
            </a:r>
          </a:p>
        </p:txBody>
      </p:sp>
      <p:sp>
        <p:nvSpPr>
          <p:cNvPr id="2155" name="Body Level One…"/>
          <p:cNvSpPr txBox="1">
            <a:spLocks noGrp="1"/>
          </p:cNvSpPr>
          <p:nvPr>
            <p:ph type="body" sz="half" idx="1"/>
          </p:nvPr>
        </p:nvSpPr>
        <p:spPr>
          <a:xfrm>
            <a:off x="137160" y="1133855"/>
            <a:ext cx="4206241" cy="3361946"/>
          </a:xfrm>
          <a:prstGeom prst="rect">
            <a:avLst/>
          </a:prstGeom>
        </p:spPr>
        <p:txBody>
          <a:bodyPr>
            <a:normAutofit/>
          </a:bodyPr>
          <a:lstStyle>
            <a:lvl1pPr>
              <a:lnSpc>
                <a:spcPct val="90000"/>
              </a:lnSpc>
              <a:defRPr sz="9600" b="1">
                <a:solidFill>
                  <a:srgbClr val="000000"/>
                </a:solidFill>
              </a:defRPr>
            </a:lvl1pPr>
            <a:lvl2pPr marL="1175657" indent="-1175657">
              <a:lnSpc>
                <a:spcPct val="90000"/>
              </a:lnSpc>
              <a:defRPr sz="9600" b="1">
                <a:solidFill>
                  <a:srgbClr val="000000"/>
                </a:solidFill>
              </a:defRPr>
            </a:lvl2pPr>
            <a:lvl3pPr marL="1170442" indent="-968830">
              <a:lnSpc>
                <a:spcPct val="90000"/>
              </a:lnSpc>
              <a:defRPr sz="9600" b="1">
                <a:solidFill>
                  <a:srgbClr val="000000"/>
                </a:solidFill>
              </a:defRPr>
            </a:lvl3pPr>
            <a:lvl4pPr marL="1763031" indent="-1328057">
              <a:lnSpc>
                <a:spcPct val="90000"/>
              </a:lnSpc>
              <a:defRPr sz="9600" b="1">
                <a:solidFill>
                  <a:srgbClr val="000000"/>
                </a:solidFill>
              </a:defRPr>
            </a:lvl4pPr>
            <a:lvl5pPr marL="1807481" indent="-1175657">
              <a:lnSpc>
                <a:spcPct val="90000"/>
              </a:lnSpc>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6"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188326882"/>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big text">
    <p:bg>
      <p:bgPr>
        <a:solidFill>
          <a:srgbClr val="FFFFFF"/>
        </a:solidFill>
        <a:effectLst/>
      </p:bgPr>
    </p:bg>
    <p:spTree>
      <p:nvGrpSpPr>
        <p:cNvPr id="1" name=""/>
        <p:cNvGrpSpPr/>
        <p:nvPr/>
      </p:nvGrpSpPr>
      <p:grpSpPr>
        <a:xfrm>
          <a:off x="0" y="0"/>
          <a:ext cx="0" cy="0"/>
          <a:chOff x="0" y="0"/>
          <a:chExt cx="0" cy="0"/>
        </a:xfrm>
      </p:grpSpPr>
      <p:sp>
        <p:nvSpPr>
          <p:cNvPr id="2163" name="Title Text"/>
          <p:cNvSpPr txBox="1">
            <a:spLocks noGrp="1"/>
          </p:cNvSpPr>
          <p:nvPr>
            <p:ph type="title"/>
          </p:nvPr>
        </p:nvSpPr>
        <p:spPr>
          <a:xfrm>
            <a:off x="137160" y="91438"/>
            <a:ext cx="8778172" cy="4404363"/>
          </a:xfrm>
          <a:prstGeom prst="rect">
            <a:avLst/>
          </a:prstGeom>
        </p:spPr>
        <p:txBody>
          <a:bodyPr>
            <a:normAutofit/>
          </a:bodyPr>
          <a:lstStyle>
            <a:lvl1pPr>
              <a:defRPr sz="9600" b="1">
                <a:solidFill>
                  <a:srgbClr val="000000"/>
                </a:solidFill>
              </a:defRPr>
            </a:lvl1pPr>
          </a:lstStyle>
          <a:p>
            <a:r>
              <a:t>Title Text</a:t>
            </a:r>
          </a:p>
        </p:txBody>
      </p:sp>
      <p:sp>
        <p:nvSpPr>
          <p:cNvPr id="2164"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413087095"/>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7_quote">
    <p:bg>
      <p:bgPr>
        <a:solidFill>
          <a:srgbClr val="FFFFFF"/>
        </a:solidFill>
        <a:effectLst/>
      </p:bgPr>
    </p:bg>
    <p:spTree>
      <p:nvGrpSpPr>
        <p:cNvPr id="1" name=""/>
        <p:cNvGrpSpPr/>
        <p:nvPr/>
      </p:nvGrpSpPr>
      <p:grpSpPr>
        <a:xfrm>
          <a:off x="0" y="0"/>
          <a:ext cx="0" cy="0"/>
          <a:chOff x="0" y="0"/>
          <a:chExt cx="0" cy="0"/>
        </a:xfrm>
      </p:grpSpPr>
      <p:sp>
        <p:nvSpPr>
          <p:cNvPr id="2171" name="Title Text"/>
          <p:cNvSpPr txBox="1">
            <a:spLocks noGrp="1"/>
          </p:cNvSpPr>
          <p:nvPr>
            <p:ph type="title"/>
          </p:nvPr>
        </p:nvSpPr>
        <p:spPr>
          <a:xfrm>
            <a:off x="210311" y="201168"/>
            <a:ext cx="5562537" cy="4294633"/>
          </a:xfrm>
          <a:prstGeom prst="rect">
            <a:avLst/>
          </a:prstGeom>
        </p:spPr>
        <p:txBody>
          <a:bodyPr>
            <a:normAutofit/>
          </a:bodyPr>
          <a:lstStyle>
            <a:lvl1pPr>
              <a:defRPr>
                <a:solidFill>
                  <a:srgbClr val="000000"/>
                </a:solidFill>
              </a:defRPr>
            </a:lvl1pPr>
          </a:lstStyle>
          <a:p>
            <a:r>
              <a:t>Title Text</a:t>
            </a:r>
          </a:p>
        </p:txBody>
      </p:sp>
      <p:sp>
        <p:nvSpPr>
          <p:cNvPr id="217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346684561"/>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7_title, text">
    <p:bg>
      <p:bgPr>
        <a:solidFill>
          <a:srgbClr val="FFFFFF"/>
        </a:solidFill>
        <a:effectLst/>
      </p:bgPr>
    </p:bg>
    <p:spTree>
      <p:nvGrpSpPr>
        <p:cNvPr id="1" name=""/>
        <p:cNvGrpSpPr/>
        <p:nvPr/>
      </p:nvGrpSpPr>
      <p:grpSpPr>
        <a:xfrm>
          <a:off x="0" y="0"/>
          <a:ext cx="0" cy="0"/>
          <a:chOff x="0" y="0"/>
          <a:chExt cx="0" cy="0"/>
        </a:xfrm>
      </p:grpSpPr>
      <p:sp>
        <p:nvSpPr>
          <p:cNvPr id="217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180" name="Body Level One…"/>
          <p:cNvSpPr txBox="1">
            <a:spLocks noGrp="1"/>
          </p:cNvSpPr>
          <p:nvPr>
            <p:ph type="body" sz="half" idx="1"/>
          </p:nvPr>
        </p:nvSpPr>
        <p:spPr>
          <a:xfrm>
            <a:off x="4791454" y="201168"/>
            <a:ext cx="4123946"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8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033578510"/>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itle, text (two columns)">
    <p:bg>
      <p:bgPr>
        <a:solidFill>
          <a:srgbClr val="FFFFFF"/>
        </a:solidFill>
        <a:effectLst/>
      </p:bgPr>
    </p:bg>
    <p:spTree>
      <p:nvGrpSpPr>
        <p:cNvPr id="1" name=""/>
        <p:cNvGrpSpPr/>
        <p:nvPr/>
      </p:nvGrpSpPr>
      <p:grpSpPr>
        <a:xfrm>
          <a:off x="0" y="0"/>
          <a:ext cx="0" cy="0"/>
          <a:chOff x="0" y="0"/>
          <a:chExt cx="0" cy="0"/>
        </a:xfrm>
      </p:grpSpPr>
      <p:sp>
        <p:nvSpPr>
          <p:cNvPr id="218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189" name="Body Level One…"/>
          <p:cNvSpPr txBox="1">
            <a:spLocks noGrp="1"/>
          </p:cNvSpPr>
          <p:nvPr>
            <p:ph type="body" sz="half" idx="1"/>
          </p:nvPr>
        </p:nvSpPr>
        <p:spPr>
          <a:xfrm>
            <a:off x="4791454" y="1243583"/>
            <a:ext cx="4123879"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90"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219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089756862"/>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7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219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199" name="Body Level One…"/>
          <p:cNvSpPr txBox="1">
            <a:spLocks noGrp="1"/>
          </p:cNvSpPr>
          <p:nvPr>
            <p:ph type="body" sz="half" idx="1"/>
          </p:nvPr>
        </p:nvSpPr>
        <p:spPr>
          <a:xfrm>
            <a:off x="4791454" y="1243583"/>
            <a:ext cx="4123946"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0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15080094"/>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7_title, text (four columns)">
    <p:bg>
      <p:bgPr>
        <a:solidFill>
          <a:srgbClr val="FFFFFF"/>
        </a:solidFill>
        <a:effectLst/>
      </p:bgPr>
    </p:bg>
    <p:spTree>
      <p:nvGrpSpPr>
        <p:cNvPr id="1" name=""/>
        <p:cNvGrpSpPr/>
        <p:nvPr/>
      </p:nvGrpSpPr>
      <p:grpSpPr>
        <a:xfrm>
          <a:off x="0" y="0"/>
          <a:ext cx="0" cy="0"/>
          <a:chOff x="0" y="0"/>
          <a:chExt cx="0" cy="0"/>
        </a:xfrm>
      </p:grpSpPr>
      <p:sp>
        <p:nvSpPr>
          <p:cNvPr id="2207"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208"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09"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2210" name="Text Placeholder 9"/>
          <p:cNvSpPr>
            <a:spLocks noGrp="1"/>
          </p:cNvSpPr>
          <p:nvPr>
            <p:ph type="body" sz="quarter" idx="14"/>
          </p:nvPr>
        </p:nvSpPr>
        <p:spPr>
          <a:xfrm>
            <a:off x="4791454" y="1243583"/>
            <a:ext cx="1837946" cy="3252218"/>
          </a:xfrm>
          <a:prstGeom prst="rect">
            <a:avLst/>
          </a:prstGeom>
        </p:spPr>
        <p:txBody>
          <a:bodyPr>
            <a:normAutofit/>
          </a:bodyPr>
          <a:lstStyle/>
          <a:p>
            <a:endParaRPr/>
          </a:p>
        </p:txBody>
      </p:sp>
      <p:sp>
        <p:nvSpPr>
          <p:cNvPr id="2211" name="Text Placeholder 11"/>
          <p:cNvSpPr>
            <a:spLocks noGrp="1"/>
          </p:cNvSpPr>
          <p:nvPr>
            <p:ph type="body" sz="quarter" idx="15"/>
          </p:nvPr>
        </p:nvSpPr>
        <p:spPr>
          <a:xfrm>
            <a:off x="7077456" y="1243583"/>
            <a:ext cx="1837946" cy="3252218"/>
          </a:xfrm>
          <a:prstGeom prst="rect">
            <a:avLst/>
          </a:prstGeom>
        </p:spPr>
        <p:txBody>
          <a:bodyPr>
            <a:normAutofit/>
          </a:bodyPr>
          <a:lstStyle/>
          <a:p>
            <a:endParaRPr/>
          </a:p>
        </p:txBody>
      </p:sp>
      <p:sp>
        <p:nvSpPr>
          <p:cNvPr id="221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206639849"/>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7_title, text, half-image">
    <p:bg>
      <p:bgPr>
        <a:solidFill>
          <a:srgbClr val="FFFFFF"/>
        </a:solidFill>
        <a:effectLst/>
      </p:bgPr>
    </p:bg>
    <p:spTree>
      <p:nvGrpSpPr>
        <p:cNvPr id="1" name=""/>
        <p:cNvGrpSpPr/>
        <p:nvPr/>
      </p:nvGrpSpPr>
      <p:grpSpPr>
        <a:xfrm>
          <a:off x="0" y="0"/>
          <a:ext cx="0" cy="0"/>
          <a:chOff x="0" y="0"/>
          <a:chExt cx="0" cy="0"/>
        </a:xfrm>
      </p:grpSpPr>
      <p:sp>
        <p:nvSpPr>
          <p:cNvPr id="221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220"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221" name="Body Level One…"/>
          <p:cNvSpPr txBox="1">
            <a:spLocks noGrp="1"/>
          </p:cNvSpPr>
          <p:nvPr>
            <p:ph type="body" sz="half" idx="1"/>
          </p:nvPr>
        </p:nvSpPr>
        <p:spPr>
          <a:xfrm>
            <a:off x="219456" y="1243583"/>
            <a:ext cx="4123946"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2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6300087"/>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7_title, text (two narrow columns)">
    <p:bg>
      <p:bgPr>
        <a:solidFill>
          <a:srgbClr val="FFFFFF"/>
        </a:solidFill>
        <a:effectLst/>
      </p:bgPr>
    </p:bg>
    <p:spTree>
      <p:nvGrpSpPr>
        <p:cNvPr id="1" name=""/>
        <p:cNvGrpSpPr/>
        <p:nvPr/>
      </p:nvGrpSpPr>
      <p:grpSpPr>
        <a:xfrm>
          <a:off x="0" y="0"/>
          <a:ext cx="0" cy="0"/>
          <a:chOff x="0" y="0"/>
          <a:chExt cx="0" cy="0"/>
        </a:xfrm>
      </p:grpSpPr>
      <p:sp>
        <p:nvSpPr>
          <p:cNvPr id="2229"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230" name="Body Level One…"/>
          <p:cNvSpPr txBox="1">
            <a:spLocks noGrp="1"/>
          </p:cNvSpPr>
          <p:nvPr>
            <p:ph type="body" sz="quarter" idx="1"/>
          </p:nvPr>
        </p:nvSpPr>
        <p:spPr>
          <a:xfrm>
            <a:off x="4791454" y="201168"/>
            <a:ext cx="1837946"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31" name="Text Placeholder 6"/>
          <p:cNvSpPr>
            <a:spLocks noGrp="1"/>
          </p:cNvSpPr>
          <p:nvPr>
            <p:ph type="body" sz="quarter" idx="13"/>
          </p:nvPr>
        </p:nvSpPr>
        <p:spPr>
          <a:xfrm>
            <a:off x="7077456" y="201167"/>
            <a:ext cx="1837946" cy="4294634"/>
          </a:xfrm>
          <a:prstGeom prst="rect">
            <a:avLst/>
          </a:prstGeom>
        </p:spPr>
        <p:txBody>
          <a:bodyPr>
            <a:normAutofit/>
          </a:bodyPr>
          <a:lstStyle/>
          <a:p>
            <a:endParaRPr/>
          </a:p>
        </p:txBody>
      </p:sp>
      <p:sp>
        <p:nvSpPr>
          <p:cNvPr id="223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145250601"/>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3_title, text (light background)">
    <p:bg>
      <p:bgPr>
        <a:solidFill>
          <a:srgbClr val="FFFFFF"/>
        </a:solidFill>
        <a:effectLst/>
      </p:bgPr>
    </p:bg>
    <p:spTree>
      <p:nvGrpSpPr>
        <p:cNvPr id="1" name=""/>
        <p:cNvGrpSpPr/>
        <p:nvPr/>
      </p:nvGrpSpPr>
      <p:grpSpPr>
        <a:xfrm>
          <a:off x="0" y="0"/>
          <a:ext cx="0" cy="0"/>
          <a:chOff x="0" y="0"/>
          <a:chExt cx="0" cy="0"/>
        </a:xfrm>
      </p:grpSpPr>
      <p:sp>
        <p:nvSpPr>
          <p:cNvPr id="2239" name="Rectangle 7"/>
          <p:cNvSpPr/>
          <p:nvPr/>
        </p:nvSpPr>
        <p:spPr>
          <a:xfrm>
            <a:off x="4572000" y="0"/>
            <a:ext cx="4572000" cy="5143500"/>
          </a:xfrm>
          <a:prstGeom prst="rect">
            <a:avLst/>
          </a:prstGeom>
          <a:solidFill>
            <a:schemeClr val="accent2"/>
          </a:solidFill>
          <a:ln w="12700">
            <a:miter lim="400000"/>
          </a:ln>
        </p:spPr>
        <p:txBody>
          <a:bodyPr lIns="36000" tIns="36000" rIns="36000" bIns="36000" anchor="ctr"/>
          <a:lstStyle/>
          <a:p>
            <a:pPr algn="ctr">
              <a:defRPr sz="1200">
                <a:latin typeface="Arial"/>
                <a:ea typeface="Arial"/>
                <a:cs typeface="Arial"/>
                <a:sym typeface="Arial"/>
              </a:defRPr>
            </a:pPr>
            <a:endParaRPr/>
          </a:p>
        </p:txBody>
      </p:sp>
      <p:sp>
        <p:nvSpPr>
          <p:cNvPr id="2240" name="Title Text"/>
          <p:cNvSpPr txBox="1">
            <a:spLocks noGrp="1"/>
          </p:cNvSpPr>
          <p:nvPr>
            <p:ph type="title"/>
          </p:nvPr>
        </p:nvSpPr>
        <p:spPr>
          <a:xfrm>
            <a:off x="210311" y="201168"/>
            <a:ext cx="4142165" cy="4294633"/>
          </a:xfrm>
          <a:prstGeom prst="rect">
            <a:avLst/>
          </a:prstGeom>
        </p:spPr>
        <p:txBody>
          <a:bodyPr>
            <a:normAutofit/>
          </a:bodyPr>
          <a:lstStyle>
            <a:lvl1pPr>
              <a:defRPr>
                <a:solidFill>
                  <a:srgbClr val="000000"/>
                </a:solidFill>
              </a:defRPr>
            </a:lvl1pPr>
          </a:lstStyle>
          <a:p>
            <a:r>
              <a:t>Title Text</a:t>
            </a:r>
          </a:p>
        </p:txBody>
      </p:sp>
      <p:sp>
        <p:nvSpPr>
          <p:cNvPr id="2241" name="Body Level One…"/>
          <p:cNvSpPr txBox="1">
            <a:spLocks noGrp="1"/>
          </p:cNvSpPr>
          <p:nvPr>
            <p:ph type="body" sz="half" idx="1"/>
          </p:nvPr>
        </p:nvSpPr>
        <p:spPr>
          <a:xfrm>
            <a:off x="4791454" y="201168"/>
            <a:ext cx="4123946" cy="4294633"/>
          </a:xfrm>
          <a:prstGeom prst="rect">
            <a:avLst/>
          </a:prstGeom>
        </p:spPr>
        <p:txBody>
          <a:bodyPr>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24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4058226719"/>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7_title, image">
    <p:bg>
      <p:bgPr>
        <a:solidFill>
          <a:srgbClr val="FFFFFF"/>
        </a:solidFill>
        <a:effectLst/>
      </p:bgPr>
    </p:bg>
    <p:spTree>
      <p:nvGrpSpPr>
        <p:cNvPr id="1" name=""/>
        <p:cNvGrpSpPr/>
        <p:nvPr/>
      </p:nvGrpSpPr>
      <p:grpSpPr>
        <a:xfrm>
          <a:off x="0" y="0"/>
          <a:ext cx="0" cy="0"/>
          <a:chOff x="0" y="0"/>
          <a:chExt cx="0" cy="0"/>
        </a:xfrm>
      </p:grpSpPr>
      <p:sp>
        <p:nvSpPr>
          <p:cNvPr id="2249"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250"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25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197283266"/>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7_title, half-blank area">
    <p:bg>
      <p:bgPr>
        <a:solidFill>
          <a:srgbClr val="FFFFFF"/>
        </a:solidFill>
        <a:effectLst/>
      </p:bgPr>
    </p:bg>
    <p:spTree>
      <p:nvGrpSpPr>
        <p:cNvPr id="1" name=""/>
        <p:cNvGrpSpPr/>
        <p:nvPr/>
      </p:nvGrpSpPr>
      <p:grpSpPr>
        <a:xfrm>
          <a:off x="0" y="0"/>
          <a:ext cx="0" cy="0"/>
          <a:chOff x="0" y="0"/>
          <a:chExt cx="0" cy="0"/>
        </a:xfrm>
      </p:grpSpPr>
      <p:sp>
        <p:nvSpPr>
          <p:cNvPr id="2258"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259"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4118260348"/>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7_title, blank">
    <p:bg>
      <p:bgPr>
        <a:solidFill>
          <a:srgbClr val="FFFFFF"/>
        </a:solidFill>
        <a:effectLst/>
      </p:bgPr>
    </p:bg>
    <p:spTree>
      <p:nvGrpSpPr>
        <p:cNvPr id="1" name=""/>
        <p:cNvGrpSpPr/>
        <p:nvPr/>
      </p:nvGrpSpPr>
      <p:grpSpPr>
        <a:xfrm>
          <a:off x="0" y="0"/>
          <a:ext cx="0" cy="0"/>
          <a:chOff x="0" y="0"/>
          <a:chExt cx="0" cy="0"/>
        </a:xfrm>
      </p:grpSpPr>
      <p:sp>
        <p:nvSpPr>
          <p:cNvPr id="2266"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267"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70063487"/>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7_insight, text, boxes">
    <p:bg>
      <p:bgPr>
        <a:solidFill>
          <a:srgbClr val="FFFFFF"/>
        </a:solidFill>
        <a:effectLst/>
      </p:bgPr>
    </p:bg>
    <p:spTree>
      <p:nvGrpSpPr>
        <p:cNvPr id="1" name=""/>
        <p:cNvGrpSpPr/>
        <p:nvPr/>
      </p:nvGrpSpPr>
      <p:grpSpPr>
        <a:xfrm>
          <a:off x="0" y="0"/>
          <a:ext cx="0" cy="0"/>
          <a:chOff x="0" y="0"/>
          <a:chExt cx="0" cy="0"/>
        </a:xfrm>
      </p:grpSpPr>
      <p:sp>
        <p:nvSpPr>
          <p:cNvPr id="2274"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275"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276" name="Text Placeholder 7"/>
          <p:cNvSpPr>
            <a:spLocks noGrp="1"/>
          </p:cNvSpPr>
          <p:nvPr>
            <p:ph type="body" sz="half" idx="13"/>
          </p:nvPr>
        </p:nvSpPr>
        <p:spPr>
          <a:xfrm>
            <a:off x="219455" y="1243583"/>
            <a:ext cx="4123947" cy="3252218"/>
          </a:xfrm>
          <a:prstGeom prst="rect">
            <a:avLst/>
          </a:prstGeom>
        </p:spPr>
        <p:txBody>
          <a:bodyPr>
            <a:normAutofit/>
          </a:bodyPr>
          <a:lstStyle/>
          <a:p>
            <a:endParaRPr/>
          </a:p>
        </p:txBody>
      </p:sp>
      <p:sp>
        <p:nvSpPr>
          <p:cNvPr id="2277"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58347731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7_boxes (3 med, 2 small)">
    <p:bg>
      <p:bgPr>
        <a:solidFill>
          <a:srgbClr val="FFFFFF"/>
        </a:solidFill>
        <a:effectLst/>
      </p:bgPr>
    </p:bg>
    <p:spTree>
      <p:nvGrpSpPr>
        <p:cNvPr id="1" name=""/>
        <p:cNvGrpSpPr/>
        <p:nvPr/>
      </p:nvGrpSpPr>
      <p:grpSpPr>
        <a:xfrm>
          <a:off x="0" y="0"/>
          <a:ext cx="0" cy="0"/>
          <a:chOff x="0" y="0"/>
          <a:chExt cx="0" cy="0"/>
        </a:xfrm>
      </p:grpSpPr>
      <p:sp>
        <p:nvSpPr>
          <p:cNvPr id="2284" name="Body Level One…"/>
          <p:cNvSpPr txBox="1">
            <a:spLocks noGrp="1"/>
          </p:cNvSpPr>
          <p:nvPr>
            <p:ph type="body" sz="quarter" idx="1"/>
          </p:nvPr>
        </p:nvSpPr>
        <p:spPr>
          <a:xfrm>
            <a:off x="4572000" y="0"/>
            <a:ext cx="2286000" cy="257175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285" name="Title Text"/>
          <p:cNvSpPr txBox="1">
            <a:spLocks noGrp="1"/>
          </p:cNvSpPr>
          <p:nvPr>
            <p:ph type="title"/>
          </p:nvPr>
        </p:nvSpPr>
        <p:spPr>
          <a:xfrm>
            <a:off x="0" y="-3"/>
            <a:ext cx="4572000" cy="2571753"/>
          </a:xfrm>
          <a:prstGeom prst="rect">
            <a:avLst/>
          </a:prstGeom>
          <a:solidFill>
            <a:srgbClr val="0530AD"/>
          </a:solidFill>
        </p:spPr>
        <p:txBody>
          <a:bodyPr lIns="201168" tIns="201168" rIns="201168" bIns="201168">
            <a:normAutofit/>
          </a:bodyPr>
          <a:lstStyle/>
          <a:p>
            <a:r>
              <a:t>Title Text</a:t>
            </a:r>
          </a:p>
        </p:txBody>
      </p:sp>
      <p:sp>
        <p:nvSpPr>
          <p:cNvPr id="2286"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702506715"/>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7_boxes (1 large, 4 small)">
    <p:bg>
      <p:bgPr>
        <a:solidFill>
          <a:srgbClr val="FFFFFF"/>
        </a:solidFill>
        <a:effectLst/>
      </p:bgPr>
    </p:bg>
    <p:spTree>
      <p:nvGrpSpPr>
        <p:cNvPr id="1" name=""/>
        <p:cNvGrpSpPr/>
        <p:nvPr/>
      </p:nvGrpSpPr>
      <p:grpSpPr>
        <a:xfrm>
          <a:off x="0" y="0"/>
          <a:ext cx="0" cy="0"/>
          <a:chOff x="0" y="0"/>
          <a:chExt cx="0" cy="0"/>
        </a:xfrm>
      </p:grpSpPr>
      <p:sp>
        <p:nvSpPr>
          <p:cNvPr id="2293" name="Body Level One…"/>
          <p:cNvSpPr txBox="1">
            <a:spLocks noGrp="1"/>
          </p:cNvSpPr>
          <p:nvPr>
            <p:ph type="body" sz="quarter" idx="1"/>
          </p:nvPr>
        </p:nvSpPr>
        <p:spPr>
          <a:xfrm>
            <a:off x="4572000" y="2570160"/>
            <a:ext cx="2286000" cy="2573340"/>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294" name="Title Text"/>
          <p:cNvSpPr txBox="1">
            <a:spLocks noGrp="1"/>
          </p:cNvSpPr>
          <p:nvPr>
            <p:ph type="title"/>
          </p:nvPr>
        </p:nvSpPr>
        <p:spPr>
          <a:xfrm>
            <a:off x="0" y="-3"/>
            <a:ext cx="9144000" cy="2569466"/>
          </a:xfrm>
          <a:prstGeom prst="rect">
            <a:avLst/>
          </a:prstGeom>
          <a:solidFill>
            <a:srgbClr val="FFFFFF"/>
          </a:solidFill>
        </p:spPr>
        <p:txBody>
          <a:bodyPr lIns="164592" tIns="164592" rIns="164592" bIns="164592">
            <a:normAutofit/>
          </a:bodyPr>
          <a:lstStyle>
            <a:lvl1pPr>
              <a:defRPr sz="4800">
                <a:solidFill>
                  <a:srgbClr val="000000"/>
                </a:solidFill>
              </a:defRPr>
            </a:lvl1pPr>
          </a:lstStyle>
          <a:p>
            <a:r>
              <a:t>Title Text</a:t>
            </a:r>
          </a:p>
        </p:txBody>
      </p:sp>
      <p:sp>
        <p:nvSpPr>
          <p:cNvPr id="2295"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259284836"/>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7_title (black box) over image(s)">
    <p:bg>
      <p:bgPr>
        <a:solidFill>
          <a:srgbClr val="FFFFFF"/>
        </a:solidFill>
        <a:effectLst/>
      </p:bgPr>
    </p:bg>
    <p:spTree>
      <p:nvGrpSpPr>
        <p:cNvPr id="1" name=""/>
        <p:cNvGrpSpPr/>
        <p:nvPr/>
      </p:nvGrpSpPr>
      <p:grpSpPr>
        <a:xfrm>
          <a:off x="0" y="0"/>
          <a:ext cx="0" cy="0"/>
          <a:chOff x="0" y="0"/>
          <a:chExt cx="0" cy="0"/>
        </a:xfrm>
      </p:grpSpPr>
      <p:sp>
        <p:nvSpPr>
          <p:cNvPr id="2302"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2303"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2304"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4085682289"/>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7_text (black box) over image(s)">
    <p:bg>
      <p:bgPr>
        <a:solidFill>
          <a:srgbClr val="FFFFFF"/>
        </a:solidFill>
        <a:effectLst/>
      </p:bgPr>
    </p:bg>
    <p:spTree>
      <p:nvGrpSpPr>
        <p:cNvPr id="1" name=""/>
        <p:cNvGrpSpPr/>
        <p:nvPr/>
      </p:nvGrpSpPr>
      <p:grpSpPr>
        <a:xfrm>
          <a:off x="0" y="0"/>
          <a:ext cx="0" cy="0"/>
          <a:chOff x="0" y="0"/>
          <a:chExt cx="0" cy="0"/>
        </a:xfrm>
      </p:grpSpPr>
      <p:sp>
        <p:nvSpPr>
          <p:cNvPr id="2311" name="Picture Placeholder 8"/>
          <p:cNvSpPr>
            <a:spLocks noGrp="1"/>
          </p:cNvSpPr>
          <p:nvPr>
            <p:ph type="pic" idx="13"/>
          </p:nvPr>
        </p:nvSpPr>
        <p:spPr>
          <a:xfrm>
            <a:off x="0" y="0"/>
            <a:ext cx="9144000" cy="5148072"/>
          </a:xfrm>
          <a:prstGeom prst="rect">
            <a:avLst/>
          </a:prstGeom>
        </p:spPr>
        <p:txBody>
          <a:bodyPr lIns="91439" tIns="45719" rIns="91439" bIns="45719"/>
          <a:lstStyle/>
          <a:p>
            <a:endParaRPr/>
          </a:p>
        </p:txBody>
      </p:sp>
      <p:sp>
        <p:nvSpPr>
          <p:cNvPr id="2312" name="Body Level One…"/>
          <p:cNvSpPr txBox="1">
            <a:spLocks noGrp="1"/>
          </p:cNvSpPr>
          <p:nvPr>
            <p:ph type="body" sz="quarter" idx="1"/>
          </p:nvPr>
        </p:nvSpPr>
        <p:spPr>
          <a:xfrm>
            <a:off x="0" y="2581275"/>
            <a:ext cx="2286000" cy="2562225"/>
          </a:xfrm>
          <a:prstGeom prst="rect">
            <a:avLst/>
          </a:prstGeom>
          <a:solidFill>
            <a:srgbClr val="FFFFFF"/>
          </a:solidFill>
        </p:spPr>
        <p:txBody>
          <a:bodyPr lIns="228600" tIns="228600" rIns="228600" bIns="228600">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13" name="Text Placeholder 5"/>
          <p:cNvSpPr>
            <a:spLocks noGrp="1"/>
          </p:cNvSpPr>
          <p:nvPr>
            <p:ph type="body" sz="quarter" idx="14"/>
          </p:nvPr>
        </p:nvSpPr>
        <p:spPr>
          <a:xfrm>
            <a:off x="-4" y="2571750"/>
            <a:ext cx="2569468" cy="2571750"/>
          </a:xfrm>
          <a:prstGeom prst="rect">
            <a:avLst/>
          </a:prstGeom>
          <a:solidFill>
            <a:srgbClr val="FFFFFF"/>
          </a:solidFill>
        </p:spPr>
        <p:txBody>
          <a:bodyPr lIns="201168" tIns="201168" rIns="201168" bIns="201168">
            <a:normAutofit/>
          </a:bodyPr>
          <a:lstStyle/>
          <a:p>
            <a:endParaRPr/>
          </a:p>
        </p:txBody>
      </p:sp>
      <p:sp>
        <p:nvSpPr>
          <p:cNvPr id="2314"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4015108542"/>
      </p:ext>
    </p:extLst>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7_boxes (4 tall)">
    <p:bg>
      <p:bgPr>
        <a:solidFill>
          <a:srgbClr val="FFFFFF"/>
        </a:solidFill>
        <a:effectLst/>
      </p:bgPr>
    </p:bg>
    <p:spTree>
      <p:nvGrpSpPr>
        <p:cNvPr id="1" name=""/>
        <p:cNvGrpSpPr/>
        <p:nvPr/>
      </p:nvGrpSpPr>
      <p:grpSpPr>
        <a:xfrm>
          <a:off x="0" y="0"/>
          <a:ext cx="0" cy="0"/>
          <a:chOff x="0" y="0"/>
          <a:chExt cx="0" cy="0"/>
        </a:xfrm>
      </p:grpSpPr>
      <p:sp>
        <p:nvSpPr>
          <p:cNvPr id="2321" name="Body Level One…"/>
          <p:cNvSpPr txBox="1">
            <a:spLocks noGrp="1"/>
          </p:cNvSpPr>
          <p:nvPr>
            <p:ph type="body" sz="half" idx="1"/>
          </p:nvPr>
        </p:nvSpPr>
        <p:spPr>
          <a:xfrm>
            <a:off x="0" y="0"/>
            <a:ext cx="2286000" cy="5148072"/>
          </a:xfrm>
          <a:prstGeom prst="rect">
            <a:avLst/>
          </a:prstGeom>
          <a:solidFill>
            <a:schemeClr val="accent2"/>
          </a:solidFill>
        </p:spPr>
        <p:txBody>
          <a:bodyPr lIns="201168" tIns="201168" rIns="201168" bIns="201168">
            <a:normAutofit/>
          </a:bodyPr>
          <a:lstStyle>
            <a:lvl3pPr indent="-141287"/>
          </a:lstStyle>
          <a:p>
            <a:r>
              <a:t>Body Level One</a:t>
            </a:r>
          </a:p>
          <a:p>
            <a:pPr lvl="1"/>
            <a:r>
              <a:t>Body Level Two</a:t>
            </a:r>
          </a:p>
          <a:p>
            <a:pPr lvl="2"/>
            <a:r>
              <a:t>Body Level Three</a:t>
            </a:r>
          </a:p>
          <a:p>
            <a:pPr lvl="3"/>
            <a:r>
              <a:t>Body Level Four</a:t>
            </a:r>
          </a:p>
          <a:p>
            <a:pPr lvl="4"/>
            <a:r>
              <a:t>Body Level Five</a:t>
            </a:r>
          </a:p>
        </p:txBody>
      </p:sp>
      <p:sp>
        <p:nvSpPr>
          <p:cNvPr id="2322" name="Slide Number"/>
          <p:cNvSpPr txBox="1">
            <a:spLocks noGrp="1"/>
          </p:cNvSpPr>
          <p:nvPr>
            <p:ph type="sldNum" sz="quarter" idx="2"/>
          </p:nvPr>
        </p:nvSpPr>
        <p:spPr>
          <a:xfrm>
            <a:off x="8788332" y="4807743"/>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784058122"/>
      </p:ext>
    </p:extLst>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7_title, text (1/4), content (3/4)">
    <p:bg>
      <p:bgPr>
        <a:solidFill>
          <a:srgbClr val="FFFFFF"/>
        </a:solidFill>
        <a:effectLst/>
      </p:bgPr>
    </p:bg>
    <p:spTree>
      <p:nvGrpSpPr>
        <p:cNvPr id="1" name=""/>
        <p:cNvGrpSpPr/>
        <p:nvPr/>
      </p:nvGrpSpPr>
      <p:grpSpPr>
        <a:xfrm>
          <a:off x="0" y="0"/>
          <a:ext cx="0" cy="0"/>
          <a:chOff x="0" y="0"/>
          <a:chExt cx="0" cy="0"/>
        </a:xfrm>
      </p:grpSpPr>
      <p:sp>
        <p:nvSpPr>
          <p:cNvPr id="2329"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330"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3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989626690"/>
      </p:ext>
    </p:extLst>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7_title, text (1/4), blank (3/4)">
    <p:bg>
      <p:bgPr>
        <a:solidFill>
          <a:srgbClr val="FFFFFF"/>
        </a:solidFill>
        <a:effectLst/>
      </p:bgPr>
    </p:bg>
    <p:spTree>
      <p:nvGrpSpPr>
        <p:cNvPr id="1" name=""/>
        <p:cNvGrpSpPr/>
        <p:nvPr/>
      </p:nvGrpSpPr>
      <p:grpSpPr>
        <a:xfrm>
          <a:off x="0" y="0"/>
          <a:ext cx="0" cy="0"/>
          <a:chOff x="0" y="0"/>
          <a:chExt cx="0" cy="0"/>
        </a:xfrm>
      </p:grpSpPr>
      <p:sp>
        <p:nvSpPr>
          <p:cNvPr id="233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339"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4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1621342626"/>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7_case study 1: title, text (two columns), half-image">
    <p:bg>
      <p:bgPr>
        <a:solidFill>
          <a:srgbClr val="FFFFFF"/>
        </a:solidFill>
        <a:effectLst/>
      </p:bgPr>
    </p:bg>
    <p:spTree>
      <p:nvGrpSpPr>
        <p:cNvPr id="1" name=""/>
        <p:cNvGrpSpPr/>
        <p:nvPr/>
      </p:nvGrpSpPr>
      <p:grpSpPr>
        <a:xfrm>
          <a:off x="0" y="0"/>
          <a:ext cx="0" cy="0"/>
          <a:chOff x="0" y="0"/>
          <a:chExt cx="0" cy="0"/>
        </a:xfrm>
      </p:grpSpPr>
      <p:sp>
        <p:nvSpPr>
          <p:cNvPr id="2347" name="Picture Placeholder 6"/>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234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349"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50" name="Text Placeholder 5"/>
          <p:cNvSpPr>
            <a:spLocks noGrp="1"/>
          </p:cNvSpPr>
          <p:nvPr>
            <p:ph type="body" sz="quarter" idx="14"/>
          </p:nvPr>
        </p:nvSpPr>
        <p:spPr>
          <a:xfrm>
            <a:off x="2505455" y="1243583"/>
            <a:ext cx="1837946" cy="3252218"/>
          </a:xfrm>
          <a:prstGeom prst="rect">
            <a:avLst/>
          </a:prstGeom>
        </p:spPr>
        <p:txBody>
          <a:bodyPr>
            <a:normAutofit/>
          </a:bodyPr>
          <a:lstStyle/>
          <a:p>
            <a:endParaRPr/>
          </a:p>
        </p:txBody>
      </p:sp>
      <p:sp>
        <p:nvSpPr>
          <p:cNvPr id="235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63442796"/>
      </p:ext>
    </p:extLst>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case study 2: title, text (2/4), quote (2/4)">
    <p:bg>
      <p:bgPr>
        <a:solidFill>
          <a:srgbClr val="FFFFFF"/>
        </a:solidFill>
        <a:effectLst/>
      </p:bgPr>
    </p:bg>
    <p:spTree>
      <p:nvGrpSpPr>
        <p:cNvPr id="1" name=""/>
        <p:cNvGrpSpPr/>
        <p:nvPr/>
      </p:nvGrpSpPr>
      <p:grpSpPr>
        <a:xfrm>
          <a:off x="0" y="0"/>
          <a:ext cx="0" cy="0"/>
          <a:chOff x="0" y="0"/>
          <a:chExt cx="0" cy="0"/>
        </a:xfrm>
      </p:grpSpPr>
      <p:sp>
        <p:nvSpPr>
          <p:cNvPr id="2358"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359"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60" name="Text Placeholder 7"/>
          <p:cNvSpPr>
            <a:spLocks noGrp="1"/>
          </p:cNvSpPr>
          <p:nvPr>
            <p:ph type="body" sz="quarter" idx="13"/>
          </p:nvPr>
        </p:nvSpPr>
        <p:spPr>
          <a:xfrm>
            <a:off x="2505455" y="1243583"/>
            <a:ext cx="1837946" cy="3252218"/>
          </a:xfrm>
          <a:prstGeom prst="rect">
            <a:avLst/>
          </a:prstGeom>
        </p:spPr>
        <p:txBody>
          <a:bodyPr>
            <a:normAutofit/>
          </a:bodyPr>
          <a:lstStyle/>
          <a:p>
            <a:endParaRPr/>
          </a:p>
        </p:txBody>
      </p:sp>
      <p:sp>
        <p:nvSpPr>
          <p:cNvPr id="2361" name="Text Placeholder 9"/>
          <p:cNvSpPr>
            <a:spLocks noGrp="1"/>
          </p:cNvSpPr>
          <p:nvPr>
            <p:ph type="body" sz="half" idx="14"/>
          </p:nvPr>
        </p:nvSpPr>
        <p:spPr>
          <a:xfrm>
            <a:off x="4773167" y="1216152"/>
            <a:ext cx="4142233" cy="3279648"/>
          </a:xfrm>
          <a:prstGeom prst="rect">
            <a:avLst/>
          </a:prstGeom>
        </p:spPr>
        <p:txBody>
          <a:bodyPr>
            <a:normAutofit/>
          </a:bodyPr>
          <a:lstStyle/>
          <a:p>
            <a:endParaRPr/>
          </a:p>
        </p:txBody>
      </p:sp>
      <p:sp>
        <p:nvSpPr>
          <p:cNvPr id="2362"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229836349"/>
      </p:ext>
    </p:extLst>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7_table">
    <p:bg>
      <p:bgPr>
        <a:solidFill>
          <a:srgbClr val="FFFFFF"/>
        </a:solidFill>
        <a:effectLst/>
      </p:bgPr>
    </p:bg>
    <p:spTree>
      <p:nvGrpSpPr>
        <p:cNvPr id="1" name=""/>
        <p:cNvGrpSpPr/>
        <p:nvPr/>
      </p:nvGrpSpPr>
      <p:grpSpPr>
        <a:xfrm>
          <a:off x="0" y="0"/>
          <a:ext cx="0" cy="0"/>
          <a:chOff x="0" y="0"/>
          <a:chExt cx="0" cy="0"/>
        </a:xfrm>
      </p:grpSpPr>
      <p:sp>
        <p:nvSpPr>
          <p:cNvPr id="2369" name="Body Level One…"/>
          <p:cNvSpPr txBox="1">
            <a:spLocks noGrp="1"/>
          </p:cNvSpPr>
          <p:nvPr>
            <p:ph type="body" sz="quarter" idx="1"/>
          </p:nvPr>
        </p:nvSpPr>
        <p:spPr>
          <a:xfrm>
            <a:off x="219456" y="201168"/>
            <a:ext cx="1837945" cy="4294633"/>
          </a:xfrm>
          <a:prstGeom prst="rect">
            <a:avLst/>
          </a:prstGeom>
        </p:spPr>
        <p:txBody>
          <a:bodyPr>
            <a:normAutofit/>
          </a:bodyPr>
          <a:lstStyle>
            <a:lvl1pPr>
              <a:defRPr>
                <a:solidFill>
                  <a:srgbClr val="000000"/>
                </a:solidFill>
              </a:defRPr>
            </a:lvl1pPr>
            <a:lvl2pPr>
              <a:defRPr>
                <a:solidFill>
                  <a:srgbClr val="000000"/>
                </a:solidFill>
              </a:defRPr>
            </a:lvl2pPr>
            <a:lvl3pPr indent="-141287">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70"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121002204"/>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7_blank (with footer)">
    <p:bg>
      <p:bgPr>
        <a:solidFill>
          <a:srgbClr val="FFFFFF"/>
        </a:solidFill>
        <a:effectLst/>
      </p:bgPr>
    </p:bg>
    <p:spTree>
      <p:nvGrpSpPr>
        <p:cNvPr id="1" name=""/>
        <p:cNvGrpSpPr/>
        <p:nvPr/>
      </p:nvGrpSpPr>
      <p:grpSpPr>
        <a:xfrm>
          <a:off x="0" y="0"/>
          <a:ext cx="0" cy="0"/>
          <a:chOff x="0" y="0"/>
          <a:chExt cx="0" cy="0"/>
        </a:xfrm>
      </p:grpSpPr>
      <p:sp>
        <p:nvSpPr>
          <p:cNvPr id="2377"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495289301"/>
      </p:ext>
    </p:extLst>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7_blank (no footer)">
    <p:bg>
      <p:bgPr>
        <a:solidFill>
          <a:srgbClr val="FFFFFF"/>
        </a:solidFill>
        <a:effectLst/>
      </p:bgPr>
    </p:bg>
    <p:spTree>
      <p:nvGrpSpPr>
        <p:cNvPr id="1" name=""/>
        <p:cNvGrpSpPr/>
        <p:nvPr/>
      </p:nvGrpSpPr>
      <p:grpSpPr>
        <a:xfrm>
          <a:off x="0" y="0"/>
          <a:ext cx="0" cy="0"/>
          <a:chOff x="0" y="0"/>
          <a:chExt cx="0" cy="0"/>
        </a:xfrm>
      </p:grpSpPr>
      <p:sp>
        <p:nvSpPr>
          <p:cNvPr id="2384"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11469299"/>
      </p:ext>
    </p:extLst>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7_thank you">
    <p:bg>
      <p:bgPr>
        <a:solidFill>
          <a:srgbClr val="FFFFFF"/>
        </a:solidFill>
        <a:effectLst/>
      </p:bgPr>
    </p:bg>
    <p:spTree>
      <p:nvGrpSpPr>
        <p:cNvPr id="1" name=""/>
        <p:cNvGrpSpPr/>
        <p:nvPr/>
      </p:nvGrpSpPr>
      <p:grpSpPr>
        <a:xfrm>
          <a:off x="0" y="0"/>
          <a:ext cx="0" cy="0"/>
          <a:chOff x="0" y="0"/>
          <a:chExt cx="0" cy="0"/>
        </a:xfrm>
      </p:grpSpPr>
      <p:sp>
        <p:nvSpPr>
          <p:cNvPr id="2391" name="Title Text"/>
          <p:cNvSpPr txBox="1">
            <a:spLocks noGrp="1"/>
          </p:cNvSpPr>
          <p:nvPr>
            <p:ph type="title"/>
          </p:nvPr>
        </p:nvSpPr>
        <p:spPr>
          <a:xfrm>
            <a:off x="210311" y="201168"/>
            <a:ext cx="4142234" cy="804673"/>
          </a:xfrm>
          <a:prstGeom prst="rect">
            <a:avLst/>
          </a:prstGeom>
        </p:spPr>
        <p:txBody>
          <a:bodyPr>
            <a:normAutofit/>
          </a:bodyPr>
          <a:lstStyle>
            <a:lvl1pPr>
              <a:defRPr>
                <a:solidFill>
                  <a:srgbClr val="000000"/>
                </a:solidFill>
              </a:defRPr>
            </a:lvl1pPr>
          </a:lstStyle>
          <a:p>
            <a:r>
              <a:t>Title Text</a:t>
            </a:r>
          </a:p>
        </p:txBody>
      </p:sp>
      <p:sp>
        <p:nvSpPr>
          <p:cNvPr id="2392" name="Body Level One…"/>
          <p:cNvSpPr txBox="1">
            <a:spLocks noGrp="1"/>
          </p:cNvSpPr>
          <p:nvPr>
            <p:ph type="body" sz="half" idx="1"/>
          </p:nvPr>
        </p:nvSpPr>
        <p:spPr>
          <a:xfrm>
            <a:off x="219456" y="1261872"/>
            <a:ext cx="4123946" cy="3233928"/>
          </a:xfrm>
          <a:prstGeom prst="rect">
            <a:avLst/>
          </a:prstGeom>
        </p:spPr>
        <p:txBody>
          <a:bodyPr>
            <a:normAutofit/>
          </a:bodyPr>
          <a:lstStyle>
            <a:lvl1pPr>
              <a:spcBef>
                <a:spcPts val="0"/>
              </a:spcBef>
              <a:defRPr sz="1000">
                <a:solidFill>
                  <a:srgbClr val="000000"/>
                </a:solidFill>
              </a:defRPr>
            </a:lvl1pPr>
            <a:lvl2pPr marL="0" indent="0">
              <a:spcBef>
                <a:spcPts val="0"/>
              </a:spcBef>
              <a:buSzTx/>
              <a:buNone/>
              <a:defRPr sz="1000">
                <a:solidFill>
                  <a:srgbClr val="000000"/>
                </a:solidFill>
              </a:defRPr>
            </a:lvl2pPr>
            <a:lvl3pPr marL="0" indent="0">
              <a:spcBef>
                <a:spcPts val="0"/>
              </a:spcBef>
              <a:buSzTx/>
              <a:buNone/>
              <a:defRPr sz="1000">
                <a:solidFill>
                  <a:srgbClr val="000000"/>
                </a:solidFill>
              </a:defRPr>
            </a:lvl3pPr>
            <a:lvl4pPr marL="0" indent="0">
              <a:spcBef>
                <a:spcPts val="0"/>
              </a:spcBef>
              <a:buSzTx/>
              <a:buNone/>
              <a:defRPr sz="1000">
                <a:solidFill>
                  <a:srgbClr val="000000"/>
                </a:solidFill>
              </a:defRPr>
            </a:lvl4pPr>
            <a:lvl5pPr marL="0" indent="0">
              <a:spcBef>
                <a:spcPts val="0"/>
              </a:spcBef>
              <a:buSzTx/>
              <a:buNone/>
              <a:defRPr sz="1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93"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3850869552"/>
      </p:ext>
    </p:extLst>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7_ibm sign-off">
    <p:bg>
      <p:bgPr>
        <a:solidFill>
          <a:srgbClr val="FFFFFF"/>
        </a:solidFill>
        <a:effectLst/>
      </p:bgPr>
    </p:bg>
    <p:spTree>
      <p:nvGrpSpPr>
        <p:cNvPr id="1" name=""/>
        <p:cNvGrpSpPr/>
        <p:nvPr/>
      </p:nvGrpSpPr>
      <p:grpSpPr>
        <a:xfrm>
          <a:off x="0" y="0"/>
          <a:ext cx="0" cy="0"/>
          <a:chOff x="0" y="0"/>
          <a:chExt cx="0" cy="0"/>
        </a:xfrm>
      </p:grpSpPr>
      <p:pic>
        <p:nvPicPr>
          <p:cNvPr id="2400" name="Picture 4" descr="Picture 4"/>
          <p:cNvPicPr>
            <a:picLocks noChangeAspect="1"/>
          </p:cNvPicPr>
          <p:nvPr/>
        </p:nvPicPr>
        <p:blipFill>
          <a:blip r:embed="rId2"/>
          <a:stretch>
            <a:fillRect/>
          </a:stretch>
        </p:blipFill>
        <p:spPr>
          <a:xfrm>
            <a:off x="3923196" y="2308700"/>
            <a:ext cx="1297610" cy="526099"/>
          </a:xfrm>
          <a:prstGeom prst="rect">
            <a:avLst/>
          </a:prstGeom>
          <a:ln w="12700">
            <a:miter lim="400000"/>
          </a:ln>
        </p:spPr>
      </p:pic>
      <p:sp>
        <p:nvSpPr>
          <p:cNvPr id="2401"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004933373"/>
      </p:ext>
    </p:extLst>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1_Title and Content">
    <p:bg>
      <p:bgPr>
        <a:solidFill>
          <a:srgbClr val="FFFFFF"/>
        </a:solidFill>
        <a:effectLst/>
      </p:bgPr>
    </p:bg>
    <p:spTree>
      <p:nvGrpSpPr>
        <p:cNvPr id="1" name=""/>
        <p:cNvGrpSpPr/>
        <p:nvPr/>
      </p:nvGrpSpPr>
      <p:grpSpPr>
        <a:xfrm>
          <a:off x="0" y="0"/>
          <a:ext cx="0" cy="0"/>
          <a:chOff x="0" y="0"/>
          <a:chExt cx="0" cy="0"/>
        </a:xfrm>
      </p:grpSpPr>
      <p:sp>
        <p:nvSpPr>
          <p:cNvPr id="2408" name="Title Text"/>
          <p:cNvSpPr txBox="1">
            <a:spLocks noGrp="1"/>
          </p:cNvSpPr>
          <p:nvPr>
            <p:ph type="title"/>
          </p:nvPr>
        </p:nvSpPr>
        <p:spPr>
          <a:xfrm>
            <a:off x="355143" y="237817"/>
            <a:ext cx="8557812" cy="485679"/>
          </a:xfrm>
          <a:prstGeom prst="rect">
            <a:avLst/>
          </a:prstGeom>
        </p:spPr>
        <p:txBody>
          <a:bodyPr>
            <a:normAutofit/>
          </a:bodyPr>
          <a:lstStyle>
            <a:lvl1pPr>
              <a:defRPr sz="2500">
                <a:solidFill>
                  <a:srgbClr val="619AEC"/>
                </a:solidFill>
                <a:latin typeface="+mn-lt"/>
                <a:ea typeface="+mn-ea"/>
                <a:cs typeface="+mn-cs"/>
                <a:sym typeface="IBM Plex Sans Light"/>
              </a:defRPr>
            </a:lvl1pPr>
          </a:lstStyle>
          <a:p>
            <a:r>
              <a:t>Title Text</a:t>
            </a:r>
          </a:p>
        </p:txBody>
      </p:sp>
      <p:sp>
        <p:nvSpPr>
          <p:cNvPr id="2409" name="Body Level One…"/>
          <p:cNvSpPr txBox="1">
            <a:spLocks noGrp="1"/>
          </p:cNvSpPr>
          <p:nvPr>
            <p:ph type="body" idx="1"/>
          </p:nvPr>
        </p:nvSpPr>
        <p:spPr>
          <a:xfrm>
            <a:off x="355143" y="953310"/>
            <a:ext cx="8557812" cy="3399819"/>
          </a:xfrm>
          <a:prstGeom prst="rect">
            <a:avLst/>
          </a:prstGeom>
        </p:spPr>
        <p:txBody>
          <a:bodyPr>
            <a:normAutofit/>
          </a:bodyPr>
          <a:lstStyle>
            <a:lvl1pPr marL="342900" indent="-342900">
              <a:buClr>
                <a:srgbClr val="619AEC"/>
              </a:buClr>
              <a:buSzPct val="90000"/>
              <a:buChar char="▪"/>
              <a:defRPr sz="2000">
                <a:solidFill>
                  <a:srgbClr val="000000"/>
                </a:solidFill>
                <a:latin typeface="+mn-lt"/>
                <a:ea typeface="+mn-ea"/>
                <a:cs typeface="+mn-cs"/>
                <a:sym typeface="IBM Plex Sans Light"/>
              </a:defRPr>
            </a:lvl1pPr>
            <a:lvl2pPr marL="190500" indent="-190500">
              <a:buClr>
                <a:srgbClr val="619AEC"/>
              </a:buClr>
              <a:defRPr sz="2000">
                <a:solidFill>
                  <a:srgbClr val="000000"/>
                </a:solidFill>
                <a:latin typeface="+mn-lt"/>
                <a:ea typeface="+mn-ea"/>
                <a:cs typeface="+mn-cs"/>
                <a:sym typeface="IBM Plex Sans Light"/>
              </a:defRPr>
            </a:lvl2pPr>
            <a:lvl3pPr marL="378221" indent="-176608">
              <a:buClr>
                <a:srgbClr val="619AEC"/>
              </a:buClr>
              <a:defRPr sz="2000">
                <a:solidFill>
                  <a:srgbClr val="000000"/>
                </a:solidFill>
                <a:latin typeface="+mn-lt"/>
                <a:ea typeface="+mn-ea"/>
                <a:cs typeface="+mn-cs"/>
                <a:sym typeface="IBM Plex Sans Light"/>
              </a:defRPr>
            </a:lvl3pPr>
            <a:lvl4pPr marL="711652" indent="-276677">
              <a:buClr>
                <a:srgbClr val="619AEC"/>
              </a:buClr>
              <a:defRPr sz="2000">
                <a:solidFill>
                  <a:srgbClr val="000000"/>
                </a:solidFill>
                <a:latin typeface="+mn-lt"/>
                <a:ea typeface="+mn-ea"/>
                <a:cs typeface="+mn-cs"/>
                <a:sym typeface="IBM Plex Sans Light"/>
              </a:defRPr>
            </a:lvl4pPr>
            <a:lvl5pPr marL="876752" indent="-244927">
              <a:buClr>
                <a:srgbClr val="619AEC"/>
              </a:buClr>
              <a:defRPr sz="2000">
                <a:solidFill>
                  <a:srgbClr val="000000"/>
                </a:solidFill>
                <a:latin typeface="+mn-lt"/>
                <a:ea typeface="+mn-ea"/>
                <a:cs typeface="+mn-cs"/>
                <a:sym typeface="IBM Plex Sans Light"/>
              </a:defRPr>
            </a:lvl5pPr>
          </a:lstStyle>
          <a:p>
            <a:r>
              <a:t>Body Level One</a:t>
            </a:r>
          </a:p>
          <a:p>
            <a:pPr lvl="1"/>
            <a:r>
              <a:t>Body Level Two</a:t>
            </a:r>
          </a:p>
          <a:p>
            <a:pPr lvl="2"/>
            <a:r>
              <a:t>Body Level Three</a:t>
            </a:r>
          </a:p>
          <a:p>
            <a:pPr lvl="3"/>
            <a:r>
              <a:t>Body Level Four</a:t>
            </a:r>
          </a:p>
          <a:p>
            <a:pPr lvl="4"/>
            <a:r>
              <a:t>Body Level Five</a:t>
            </a:r>
          </a:p>
        </p:txBody>
      </p:sp>
      <p:sp>
        <p:nvSpPr>
          <p:cNvPr id="2410" name="Slide Number"/>
          <p:cNvSpPr txBox="1">
            <a:spLocks noGrp="1"/>
          </p:cNvSpPr>
          <p:nvPr>
            <p:ph type="sldNum" sz="quarter" idx="2"/>
          </p:nvPr>
        </p:nvSpPr>
        <p:spPr>
          <a:xfrm>
            <a:off x="8912090" y="4905242"/>
            <a:ext cx="231912" cy="215335"/>
          </a:xfrm>
          <a:prstGeom prst="rect">
            <a:avLst/>
          </a:prstGeom>
        </p:spPr>
        <p:txBody>
          <a:bodyPr lIns="46037" tIns="46037" rIns="46037" bIns="46037" anchor="t"/>
          <a:lstStyle>
            <a:lvl1pPr defTabSz="457200">
              <a:defRPr sz="900">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153742232"/>
      </p:ext>
    </p:extLst>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1_Title with Text">
    <p:bg>
      <p:bgPr>
        <a:solidFill>
          <a:srgbClr val="FFFFFF"/>
        </a:solidFill>
        <a:effectLst/>
      </p:bgPr>
    </p:bg>
    <p:spTree>
      <p:nvGrpSpPr>
        <p:cNvPr id="1" name=""/>
        <p:cNvGrpSpPr/>
        <p:nvPr/>
      </p:nvGrpSpPr>
      <p:grpSpPr>
        <a:xfrm>
          <a:off x="0" y="0"/>
          <a:ext cx="0" cy="0"/>
          <a:chOff x="0" y="0"/>
          <a:chExt cx="0" cy="0"/>
        </a:xfrm>
      </p:grpSpPr>
      <p:sp>
        <p:nvSpPr>
          <p:cNvPr id="2417" name="Body Level One…"/>
          <p:cNvSpPr txBox="1">
            <a:spLocks noGrp="1"/>
          </p:cNvSpPr>
          <p:nvPr>
            <p:ph type="body" idx="1"/>
          </p:nvPr>
        </p:nvSpPr>
        <p:spPr>
          <a:xfrm>
            <a:off x="457200" y="971550"/>
            <a:ext cx="7543800" cy="3543300"/>
          </a:xfrm>
          <a:prstGeom prst="rect">
            <a:avLst/>
          </a:prstGeom>
        </p:spPr>
        <p:txBody>
          <a:bodyPr>
            <a:normAutofit/>
          </a:bodyPr>
          <a:lstStyle>
            <a:lvl1pPr>
              <a:spcBef>
                <a:spcPts val="500"/>
              </a:spcBef>
              <a:defRPr sz="900"/>
            </a:lvl1pPr>
            <a:lvl2pPr marL="220434" indent="-220434">
              <a:spcBef>
                <a:spcPts val="500"/>
              </a:spcBef>
              <a:defRPr sz="900"/>
            </a:lvl2pPr>
            <a:lvl3pPr marL="413543" indent="-211931">
              <a:spcBef>
                <a:spcPts val="500"/>
              </a:spcBef>
              <a:defRPr sz="900"/>
            </a:lvl3pPr>
            <a:lvl4pPr marL="725487" indent="-290512">
              <a:spcBef>
                <a:spcPts val="500"/>
              </a:spcBef>
              <a:defRPr sz="900"/>
            </a:lvl4pPr>
            <a:lvl5pPr marL="742042" indent="-110217">
              <a:spcBef>
                <a:spcPts val="500"/>
              </a:spcBef>
              <a:defRPr sz="900"/>
            </a:lvl5pPr>
          </a:lstStyle>
          <a:p>
            <a:r>
              <a:t>Body Level One</a:t>
            </a:r>
          </a:p>
          <a:p>
            <a:pPr lvl="1"/>
            <a:r>
              <a:t>Body Level Two</a:t>
            </a:r>
          </a:p>
          <a:p>
            <a:pPr lvl="2"/>
            <a:r>
              <a:t>Body Level Three</a:t>
            </a:r>
          </a:p>
          <a:p>
            <a:pPr lvl="3"/>
            <a:r>
              <a:t>Body Level Four</a:t>
            </a:r>
          </a:p>
          <a:p>
            <a:pPr lvl="4"/>
            <a:r>
              <a:t>Body Level Five</a:t>
            </a:r>
          </a:p>
        </p:txBody>
      </p:sp>
      <p:sp>
        <p:nvSpPr>
          <p:cNvPr id="2418" name="Title Text"/>
          <p:cNvSpPr txBox="1">
            <a:spLocks noGrp="1"/>
          </p:cNvSpPr>
          <p:nvPr>
            <p:ph type="title"/>
          </p:nvPr>
        </p:nvSpPr>
        <p:spPr>
          <a:xfrm>
            <a:off x="457203" y="204023"/>
            <a:ext cx="8326440" cy="290851"/>
          </a:xfrm>
          <a:prstGeom prst="rect">
            <a:avLst/>
          </a:prstGeom>
        </p:spPr>
        <p:txBody>
          <a:bodyPr>
            <a:normAutofit/>
          </a:bodyPr>
          <a:lstStyle>
            <a:lvl1pPr>
              <a:defRPr b="1">
                <a:solidFill>
                  <a:srgbClr val="000000"/>
                </a:solidFill>
              </a:defRPr>
            </a:lvl1pPr>
          </a:lstStyle>
          <a:p>
            <a:r>
              <a:t>Title Text</a:t>
            </a:r>
          </a:p>
        </p:txBody>
      </p:sp>
      <p:sp>
        <p:nvSpPr>
          <p:cNvPr id="2419" name="Slide Number"/>
          <p:cNvSpPr txBox="1">
            <a:spLocks noGrp="1"/>
          </p:cNvSpPr>
          <p:nvPr>
            <p:ph type="sldNum" sz="quarter" idx="2"/>
          </p:nvPr>
        </p:nvSpPr>
        <p:spPr>
          <a:xfrm>
            <a:off x="8955358" y="4999237"/>
            <a:ext cx="127001" cy="127001"/>
          </a:xfrm>
          <a:prstGeom prst="rect">
            <a:avLst/>
          </a:prstGeom>
        </p:spPr>
        <p:txBody>
          <a:bodyPr anchor="t"/>
          <a:lstStyle>
            <a:lvl1pPr>
              <a:defRPr sz="700">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719676616"/>
      </p:ext>
    </p:extLst>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FFFFF"/>
        </a:solidFill>
        <a:effectLst/>
      </p:bgPr>
    </p:bg>
    <p:spTree>
      <p:nvGrpSpPr>
        <p:cNvPr id="1" name=""/>
        <p:cNvGrpSpPr/>
        <p:nvPr/>
      </p:nvGrpSpPr>
      <p:grpSpPr>
        <a:xfrm>
          <a:off x="0" y="0"/>
          <a:ext cx="0" cy="0"/>
          <a:chOff x="0" y="0"/>
          <a:chExt cx="0" cy="0"/>
        </a:xfrm>
      </p:grpSpPr>
      <p:sp>
        <p:nvSpPr>
          <p:cNvPr id="2426" name="Title Text"/>
          <p:cNvSpPr txBox="1">
            <a:spLocks noGrp="1"/>
          </p:cNvSpPr>
          <p:nvPr>
            <p:ph type="title"/>
          </p:nvPr>
        </p:nvSpPr>
        <p:spPr>
          <a:xfrm>
            <a:off x="210311" y="201168"/>
            <a:ext cx="4142234" cy="4294633"/>
          </a:xfrm>
          <a:prstGeom prst="rect">
            <a:avLst/>
          </a:prstGeom>
        </p:spPr>
        <p:txBody>
          <a:bodyPr>
            <a:normAutofit/>
          </a:bodyPr>
          <a:lstStyle>
            <a:lvl1pPr>
              <a:defRPr>
                <a:solidFill>
                  <a:srgbClr val="000000"/>
                </a:solidFill>
              </a:defRPr>
            </a:lvl1pPr>
          </a:lstStyle>
          <a:p>
            <a:r>
              <a:t>Title Text</a:t>
            </a:r>
          </a:p>
        </p:txBody>
      </p:sp>
      <p:sp>
        <p:nvSpPr>
          <p:cNvPr id="2427" name="Slide Number"/>
          <p:cNvSpPr txBox="1">
            <a:spLocks noGrp="1"/>
          </p:cNvSpPr>
          <p:nvPr>
            <p:ph type="sldNum" sz="quarter" idx="2"/>
          </p:nvPr>
        </p:nvSpPr>
        <p:spPr>
          <a:xfrm>
            <a:off x="8788332" y="4807743"/>
            <a:ext cx="127001" cy="127001"/>
          </a:xfrm>
          <a:prstGeom prst="rect">
            <a:avLst/>
          </a:prstGeom>
        </p:spPr>
        <p:txBody>
          <a:bodyPr/>
          <a:lstStyle>
            <a:lvl1pPr>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55971860"/>
      </p:ext>
    </p:extLst>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pic>
        <p:nvPicPr>
          <p:cNvPr id="2434" name="Picture 11" descr="Picture 11"/>
          <p:cNvPicPr>
            <a:picLocks noChangeAspect="1"/>
          </p:cNvPicPr>
          <p:nvPr/>
        </p:nvPicPr>
        <p:blipFill>
          <a:blip r:embed="rId2"/>
          <a:srcRect b="278"/>
          <a:stretch>
            <a:fillRect/>
          </a:stretch>
        </p:blipFill>
        <p:spPr>
          <a:xfrm>
            <a:off x="0" y="-3970"/>
            <a:ext cx="9144000" cy="5151439"/>
          </a:xfrm>
          <a:prstGeom prst="rect">
            <a:avLst/>
          </a:prstGeom>
          <a:ln w="12700">
            <a:miter lim="400000"/>
          </a:ln>
        </p:spPr>
      </p:pic>
      <p:sp>
        <p:nvSpPr>
          <p:cNvPr id="2435" name="Rectangle 6"/>
          <p:cNvSpPr txBox="1"/>
          <p:nvPr/>
        </p:nvSpPr>
        <p:spPr>
          <a:xfrm>
            <a:off x="7589838" y="4902994"/>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2016 IBM Corporation</a:t>
            </a:r>
          </a:p>
        </p:txBody>
      </p:sp>
      <p:pic>
        <p:nvPicPr>
          <p:cNvPr id="2436" name="webimage-F051F808-CC5D-4791-9967424CA127B26E.jpg" descr="webimage-F051F808-CC5D-4791-9967424CA127B26E.jpg"/>
          <p:cNvPicPr>
            <a:picLocks noChangeAspect="1"/>
          </p:cNvPicPr>
          <p:nvPr/>
        </p:nvPicPr>
        <p:blipFill>
          <a:blip r:embed="rId3"/>
          <a:stretch>
            <a:fillRect/>
          </a:stretch>
        </p:blipFill>
        <p:spPr>
          <a:xfrm>
            <a:off x="-40784" y="-387446"/>
            <a:ext cx="9225568" cy="6273388"/>
          </a:xfrm>
          <a:prstGeom prst="rect">
            <a:avLst/>
          </a:prstGeom>
          <a:ln w="12700">
            <a:miter lim="400000"/>
          </a:ln>
        </p:spPr>
      </p:pic>
      <p:pic>
        <p:nvPicPr>
          <p:cNvPr id="2437" name="Picture 6" descr="Picture 6"/>
          <p:cNvPicPr>
            <a:picLocks noChangeAspect="1"/>
          </p:cNvPicPr>
          <p:nvPr/>
        </p:nvPicPr>
        <p:blipFill>
          <a:blip r:embed="rId4"/>
          <a:stretch>
            <a:fillRect/>
          </a:stretch>
        </p:blipFill>
        <p:spPr>
          <a:xfrm>
            <a:off x="8023242" y="291702"/>
            <a:ext cx="846123" cy="314328"/>
          </a:xfrm>
          <a:prstGeom prst="rect">
            <a:avLst/>
          </a:prstGeom>
          <a:ln w="12700">
            <a:miter lim="400000"/>
          </a:ln>
        </p:spPr>
      </p:pic>
      <p:sp>
        <p:nvSpPr>
          <p:cNvPr id="2438" name="Rectangle"/>
          <p:cNvSpPr/>
          <p:nvPr/>
        </p:nvSpPr>
        <p:spPr>
          <a:xfrm>
            <a:off x="-1520376" y="-1"/>
            <a:ext cx="12184751" cy="5155538"/>
          </a:xfrm>
          <a:prstGeom prst="rect">
            <a:avLst/>
          </a:prstGeom>
          <a:solidFill>
            <a:srgbClr val="000000">
              <a:alpha val="17602"/>
            </a:srgbClr>
          </a:solidFill>
          <a:ln w="25400">
            <a:solidFill>
              <a:schemeClr val="accent1">
                <a:alpha val="17602"/>
              </a:schemeClr>
            </a:solidFill>
          </a:ln>
        </p:spPr>
        <p:txBody>
          <a:bodyPr lIns="36000" tIns="36000" rIns="36000" bIns="36000"/>
          <a:lstStyle/>
          <a:p>
            <a:endParaRPr/>
          </a:p>
        </p:txBody>
      </p:sp>
      <p:sp>
        <p:nvSpPr>
          <p:cNvPr id="2439"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446204348"/>
      </p:ext>
    </p:extLst>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x">
  <p:cSld name="2_Title and Content">
    <p:bg>
      <p:bgPr>
        <a:solidFill>
          <a:srgbClr val="FFFFFF"/>
        </a:solidFill>
        <a:effectLst/>
      </p:bgPr>
    </p:bg>
    <p:spTree>
      <p:nvGrpSpPr>
        <p:cNvPr id="1" name=""/>
        <p:cNvGrpSpPr/>
        <p:nvPr/>
      </p:nvGrpSpPr>
      <p:grpSpPr>
        <a:xfrm>
          <a:off x="0" y="0"/>
          <a:ext cx="0" cy="0"/>
          <a:chOff x="0" y="0"/>
          <a:chExt cx="0" cy="0"/>
        </a:xfrm>
      </p:grpSpPr>
      <p:sp>
        <p:nvSpPr>
          <p:cNvPr id="2446"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447"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448"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449" name="Title Text"/>
          <p:cNvSpPr txBox="1">
            <a:spLocks noGrp="1"/>
          </p:cNvSpPr>
          <p:nvPr>
            <p:ph type="title"/>
          </p:nvPr>
        </p:nvSpPr>
        <p:spPr>
          <a:xfrm>
            <a:off x="283463" y="145497"/>
            <a:ext cx="8582027" cy="249372"/>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450" name="Body Level One…"/>
          <p:cNvSpPr txBox="1">
            <a:spLocks noGrp="1"/>
          </p:cNvSpPr>
          <p:nvPr>
            <p:ph type="body" idx="1"/>
          </p:nvPr>
        </p:nvSpPr>
        <p:spPr>
          <a:xfrm>
            <a:off x="283463" y="1028700"/>
            <a:ext cx="8582027" cy="3703321"/>
          </a:xfrm>
          <a:prstGeom prst="rect">
            <a:avLst/>
          </a:prstGeom>
        </p:spPr>
        <p:txBody>
          <a:bodyPr>
            <a:normAutofit/>
          </a:bodyPr>
          <a:lstStyle>
            <a:lvl1pPr marL="129778" indent="-129778">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spcBef>
                <a:spcPts val="700"/>
              </a:spcBef>
              <a:buClr>
                <a:srgbClr val="000000"/>
              </a:buClr>
              <a:defRPr sz="1200">
                <a:solidFill>
                  <a:srgbClr val="000000"/>
                </a:solidFill>
                <a:latin typeface="Arial"/>
                <a:ea typeface="Arial"/>
                <a:cs typeface="Arial"/>
                <a:sym typeface="Arial"/>
              </a:defRPr>
            </a:lvl2pPr>
            <a:lvl3pPr marL="685006" indent="-173037">
              <a:spcBef>
                <a:spcPts val="700"/>
              </a:spcBef>
              <a:buClr>
                <a:srgbClr val="000000"/>
              </a:buClr>
              <a:defRPr sz="1200">
                <a:solidFill>
                  <a:srgbClr val="000000"/>
                </a:solidFill>
                <a:latin typeface="Arial"/>
                <a:ea typeface="Arial"/>
                <a:cs typeface="Arial"/>
                <a:sym typeface="Arial"/>
              </a:defRPr>
            </a:lvl3pPr>
            <a:lvl4pPr marL="0" indent="0">
              <a:spcBef>
                <a:spcPts val="700"/>
              </a:spcBef>
              <a:buClr>
                <a:srgbClr val="000000"/>
              </a:buClr>
              <a:buSzTx/>
              <a:buNone/>
              <a:defRPr sz="1200">
                <a:solidFill>
                  <a:srgbClr val="000000"/>
                </a:solidFill>
                <a:latin typeface="Arial"/>
                <a:ea typeface="Arial"/>
                <a:cs typeface="Arial"/>
                <a:sym typeface="Arial"/>
              </a:defRPr>
            </a:lvl4pPr>
            <a:lvl5pPr marL="1145472" indent="-113201">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51"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184175538"/>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FFFFFF"/>
        </a:solidFill>
        <a:effectLst/>
      </p:bgPr>
    </p:bg>
    <p:spTree>
      <p:nvGrpSpPr>
        <p:cNvPr id="1" name=""/>
        <p:cNvGrpSpPr/>
        <p:nvPr/>
      </p:nvGrpSpPr>
      <p:grpSpPr>
        <a:xfrm>
          <a:off x="0" y="0"/>
          <a:ext cx="0" cy="0"/>
          <a:chOff x="0" y="0"/>
          <a:chExt cx="0" cy="0"/>
        </a:xfrm>
      </p:grpSpPr>
      <p:sp>
        <p:nvSpPr>
          <p:cNvPr id="2458"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459"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460"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461" name="Title Text"/>
          <p:cNvSpPr txBox="1">
            <a:spLocks noGrp="1"/>
          </p:cNvSpPr>
          <p:nvPr>
            <p:ph type="title"/>
          </p:nvPr>
        </p:nvSpPr>
        <p:spPr>
          <a:xfrm>
            <a:off x="293912" y="3305176"/>
            <a:ext cx="7772402" cy="1021558"/>
          </a:xfrm>
          <a:prstGeom prst="rect">
            <a:avLst/>
          </a:prstGeom>
        </p:spPr>
        <p:txBody>
          <a:bodyPr>
            <a:normAutofit/>
          </a:bodyPr>
          <a:lstStyle>
            <a:lvl1pPr>
              <a:defRPr sz="3000" b="1" cap="all">
                <a:solidFill>
                  <a:srgbClr val="003F69"/>
                </a:solidFill>
                <a:latin typeface="Arial"/>
                <a:ea typeface="Arial"/>
                <a:cs typeface="Arial"/>
                <a:sym typeface="Arial"/>
              </a:defRPr>
            </a:lvl1pPr>
          </a:lstStyle>
          <a:p>
            <a:r>
              <a:t>Title Text</a:t>
            </a:r>
          </a:p>
        </p:txBody>
      </p:sp>
      <p:sp>
        <p:nvSpPr>
          <p:cNvPr id="2462" name="Body Level One…"/>
          <p:cNvSpPr txBox="1">
            <a:spLocks noGrp="1"/>
          </p:cNvSpPr>
          <p:nvPr>
            <p:ph type="body" sz="quarter" idx="1"/>
          </p:nvPr>
        </p:nvSpPr>
        <p:spPr>
          <a:xfrm>
            <a:off x="293912" y="2180033"/>
            <a:ext cx="7772402" cy="1125142"/>
          </a:xfrm>
          <a:prstGeom prst="rect">
            <a:avLst/>
          </a:prstGeom>
        </p:spPr>
        <p:txBody>
          <a:bodyPr anchor="b">
            <a:normAutofit/>
          </a:bodyPr>
          <a:lstStyle>
            <a:lvl1pPr>
              <a:spcBef>
                <a:spcPts val="900"/>
              </a:spcBef>
              <a:defRPr sz="1500">
                <a:solidFill>
                  <a:srgbClr val="000000"/>
                </a:solidFill>
                <a:latin typeface="Arial"/>
                <a:ea typeface="Arial"/>
                <a:cs typeface="Arial"/>
                <a:sym typeface="Arial"/>
              </a:defRPr>
            </a:lvl1pPr>
            <a:lvl2pPr marL="0" indent="0">
              <a:spcBef>
                <a:spcPts val="900"/>
              </a:spcBef>
              <a:buSzTx/>
              <a:buNone/>
              <a:defRPr sz="1500">
                <a:solidFill>
                  <a:srgbClr val="000000"/>
                </a:solidFill>
                <a:latin typeface="Arial"/>
                <a:ea typeface="Arial"/>
                <a:cs typeface="Arial"/>
                <a:sym typeface="Arial"/>
              </a:defRPr>
            </a:lvl2pPr>
            <a:lvl3pPr marL="0" indent="0">
              <a:spcBef>
                <a:spcPts val="900"/>
              </a:spcBef>
              <a:buSzTx/>
              <a:buNone/>
              <a:defRPr sz="1500">
                <a:solidFill>
                  <a:srgbClr val="000000"/>
                </a:solidFill>
                <a:latin typeface="Arial"/>
                <a:ea typeface="Arial"/>
                <a:cs typeface="Arial"/>
                <a:sym typeface="Arial"/>
              </a:defRPr>
            </a:lvl3pPr>
            <a:lvl4pPr marL="0" indent="0">
              <a:spcBef>
                <a:spcPts val="900"/>
              </a:spcBef>
              <a:buSzTx/>
              <a:buNone/>
              <a:defRPr sz="1500">
                <a:solidFill>
                  <a:srgbClr val="000000"/>
                </a:solidFill>
                <a:latin typeface="Arial"/>
                <a:ea typeface="Arial"/>
                <a:cs typeface="Arial"/>
                <a:sym typeface="Arial"/>
              </a:defRPr>
            </a:lvl4pPr>
            <a:lvl5pPr marL="0" indent="0">
              <a:spcBef>
                <a:spcPts val="900"/>
              </a:spcBef>
              <a:buSzTx/>
              <a:buNone/>
              <a:defRPr sz="15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63"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03573892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FFFFFF"/>
        </a:solidFill>
        <a:effectLst/>
      </p:bgPr>
    </p:bg>
    <p:spTree>
      <p:nvGrpSpPr>
        <p:cNvPr id="1" name=""/>
        <p:cNvGrpSpPr/>
        <p:nvPr/>
      </p:nvGrpSpPr>
      <p:grpSpPr>
        <a:xfrm>
          <a:off x="0" y="0"/>
          <a:ext cx="0" cy="0"/>
          <a:chOff x="0" y="0"/>
          <a:chExt cx="0" cy="0"/>
        </a:xfrm>
      </p:grpSpPr>
      <p:sp>
        <p:nvSpPr>
          <p:cNvPr id="2470"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471"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472"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473" name="Body Level One…"/>
          <p:cNvSpPr txBox="1">
            <a:spLocks noGrp="1"/>
          </p:cNvSpPr>
          <p:nvPr>
            <p:ph type="body" sz="half" idx="1"/>
          </p:nvPr>
        </p:nvSpPr>
        <p:spPr>
          <a:xfrm>
            <a:off x="283463" y="1028700"/>
            <a:ext cx="4214815" cy="3703321"/>
          </a:xfrm>
          <a:prstGeom prst="rect">
            <a:avLst/>
          </a:prstGeom>
        </p:spPr>
        <p:txBody>
          <a:bodyPr>
            <a:normAutofit/>
          </a:bodyPr>
          <a:lstStyle>
            <a:lvl1pPr marL="129778" indent="-129778">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spcBef>
                <a:spcPts val="700"/>
              </a:spcBef>
              <a:buClr>
                <a:srgbClr val="000000"/>
              </a:buClr>
              <a:defRPr sz="1200">
                <a:solidFill>
                  <a:srgbClr val="000000"/>
                </a:solidFill>
                <a:latin typeface="Arial"/>
                <a:ea typeface="Arial"/>
                <a:cs typeface="Arial"/>
                <a:sym typeface="Arial"/>
              </a:defRPr>
            </a:lvl2pPr>
            <a:lvl3pPr marL="685006" indent="-173037">
              <a:spcBef>
                <a:spcPts val="700"/>
              </a:spcBef>
              <a:buClr>
                <a:srgbClr val="000000"/>
              </a:buClr>
              <a:defRPr sz="1200">
                <a:solidFill>
                  <a:srgbClr val="000000"/>
                </a:solidFill>
                <a:latin typeface="Arial"/>
                <a:ea typeface="Arial"/>
                <a:cs typeface="Arial"/>
                <a:sym typeface="Arial"/>
              </a:defRPr>
            </a:lvl3pPr>
            <a:lvl4pPr marL="0" indent="0">
              <a:spcBef>
                <a:spcPts val="700"/>
              </a:spcBef>
              <a:buClr>
                <a:srgbClr val="000000"/>
              </a:buClr>
              <a:buSzTx/>
              <a:buNone/>
              <a:defRPr sz="1200">
                <a:solidFill>
                  <a:srgbClr val="000000"/>
                </a:solidFill>
                <a:latin typeface="Arial"/>
                <a:ea typeface="Arial"/>
                <a:cs typeface="Arial"/>
                <a:sym typeface="Arial"/>
              </a:defRPr>
            </a:lvl4pPr>
            <a:lvl5pPr marL="1154904" indent="-122635">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74"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475"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813071365"/>
      </p:ext>
    </p:extLst>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FFFFFF"/>
        </a:solidFill>
        <a:effectLst/>
      </p:bgPr>
    </p:bg>
    <p:spTree>
      <p:nvGrpSpPr>
        <p:cNvPr id="1" name=""/>
        <p:cNvGrpSpPr/>
        <p:nvPr/>
      </p:nvGrpSpPr>
      <p:grpSpPr>
        <a:xfrm>
          <a:off x="0" y="0"/>
          <a:ext cx="0" cy="0"/>
          <a:chOff x="0" y="0"/>
          <a:chExt cx="0" cy="0"/>
        </a:xfrm>
      </p:grpSpPr>
      <p:sp>
        <p:nvSpPr>
          <p:cNvPr id="2482"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483"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484"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485"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486" name="Body Level One…"/>
          <p:cNvSpPr txBox="1">
            <a:spLocks noGrp="1"/>
          </p:cNvSpPr>
          <p:nvPr>
            <p:ph type="body" sz="quarter" idx="1"/>
          </p:nvPr>
        </p:nvSpPr>
        <p:spPr>
          <a:xfrm>
            <a:off x="283463" y="1028700"/>
            <a:ext cx="4040190" cy="479823"/>
          </a:xfrm>
          <a:prstGeom prst="rect">
            <a:avLst/>
          </a:prstGeom>
        </p:spPr>
        <p:txBody>
          <a:bodyPr anchor="b">
            <a:normAutofit/>
          </a:bodyPr>
          <a:lstStyle>
            <a:lvl1pPr>
              <a:spcBef>
                <a:spcPts val="700"/>
              </a:spcBef>
              <a:defRPr sz="1200" b="1">
                <a:solidFill>
                  <a:srgbClr val="000000"/>
                </a:solidFill>
                <a:latin typeface="Arial"/>
                <a:ea typeface="Arial"/>
                <a:cs typeface="Arial"/>
                <a:sym typeface="Arial"/>
              </a:defRPr>
            </a:lvl1pPr>
            <a:lvl2pPr marL="0" indent="0">
              <a:spcBef>
                <a:spcPts val="700"/>
              </a:spcBef>
              <a:buSzTx/>
              <a:buNone/>
              <a:defRPr sz="1200" b="1">
                <a:solidFill>
                  <a:srgbClr val="000000"/>
                </a:solidFill>
                <a:latin typeface="Arial"/>
                <a:ea typeface="Arial"/>
                <a:cs typeface="Arial"/>
                <a:sym typeface="Arial"/>
              </a:defRPr>
            </a:lvl2pPr>
            <a:lvl3pPr marL="0" indent="0">
              <a:spcBef>
                <a:spcPts val="700"/>
              </a:spcBef>
              <a:buSzTx/>
              <a:buNone/>
              <a:defRPr sz="1200" b="1">
                <a:solidFill>
                  <a:srgbClr val="000000"/>
                </a:solidFill>
                <a:latin typeface="Arial"/>
                <a:ea typeface="Arial"/>
                <a:cs typeface="Arial"/>
                <a:sym typeface="Arial"/>
              </a:defRPr>
            </a:lvl3pPr>
            <a:lvl4pPr marL="0" indent="0">
              <a:spcBef>
                <a:spcPts val="700"/>
              </a:spcBef>
              <a:buSzTx/>
              <a:buNone/>
              <a:defRPr sz="1200" b="1">
                <a:solidFill>
                  <a:srgbClr val="000000"/>
                </a:solidFill>
                <a:latin typeface="Arial"/>
                <a:ea typeface="Arial"/>
                <a:cs typeface="Arial"/>
                <a:sym typeface="Arial"/>
              </a:defRPr>
            </a:lvl4pPr>
            <a:lvl5pPr marL="0" indent="0">
              <a:spcBef>
                <a:spcPts val="700"/>
              </a:spcBef>
              <a:buSzTx/>
              <a:buNone/>
              <a:defRPr sz="1200" b="1">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87" name="Text Placeholder 4"/>
          <p:cNvSpPr>
            <a:spLocks noGrp="1"/>
          </p:cNvSpPr>
          <p:nvPr>
            <p:ph type="body" sz="quarter" idx="13"/>
          </p:nvPr>
        </p:nvSpPr>
        <p:spPr>
          <a:xfrm>
            <a:off x="5004252" y="1028699"/>
            <a:ext cx="3863978" cy="479825"/>
          </a:xfrm>
          <a:prstGeom prst="rect">
            <a:avLst/>
          </a:prstGeom>
        </p:spPr>
        <p:txBody>
          <a:bodyPr anchor="b">
            <a:normAutofit/>
          </a:bodyPr>
          <a:lstStyle/>
          <a:p>
            <a:endParaRPr/>
          </a:p>
        </p:txBody>
      </p:sp>
      <p:sp>
        <p:nvSpPr>
          <p:cNvPr id="2488"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1476074422"/>
      </p:ext>
    </p:extLst>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x">
  <p:cSld name="3 Columns">
    <p:bg>
      <p:bgPr>
        <a:solidFill>
          <a:srgbClr val="FFFFFF"/>
        </a:solidFill>
        <a:effectLst/>
      </p:bgPr>
    </p:bg>
    <p:spTree>
      <p:nvGrpSpPr>
        <p:cNvPr id="1" name=""/>
        <p:cNvGrpSpPr/>
        <p:nvPr/>
      </p:nvGrpSpPr>
      <p:grpSpPr>
        <a:xfrm>
          <a:off x="0" y="0"/>
          <a:ext cx="0" cy="0"/>
          <a:chOff x="0" y="0"/>
          <a:chExt cx="0" cy="0"/>
        </a:xfrm>
      </p:grpSpPr>
      <p:sp>
        <p:nvSpPr>
          <p:cNvPr id="2495"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496"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497"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498" name="Body Level One…"/>
          <p:cNvSpPr txBox="1">
            <a:spLocks noGrp="1"/>
          </p:cNvSpPr>
          <p:nvPr>
            <p:ph type="body" sz="quarter" idx="1"/>
          </p:nvPr>
        </p:nvSpPr>
        <p:spPr>
          <a:xfrm>
            <a:off x="3313112" y="1037747"/>
            <a:ext cx="2514602" cy="479824"/>
          </a:xfrm>
          <a:prstGeom prst="rect">
            <a:avLst/>
          </a:prstGeom>
        </p:spPr>
        <p:txBody>
          <a:bodyPr anchor="b">
            <a:normAutofit/>
          </a:bodyPr>
          <a:lstStyle>
            <a:lvl1pPr>
              <a:spcBef>
                <a:spcPts val="700"/>
              </a:spcBef>
              <a:defRPr sz="1200" b="1">
                <a:solidFill>
                  <a:srgbClr val="000000"/>
                </a:solidFill>
                <a:latin typeface="Arial"/>
                <a:ea typeface="Arial"/>
                <a:cs typeface="Arial"/>
                <a:sym typeface="Arial"/>
              </a:defRPr>
            </a:lvl1pPr>
            <a:lvl2pPr marL="0" indent="0">
              <a:spcBef>
                <a:spcPts val="700"/>
              </a:spcBef>
              <a:buSzTx/>
              <a:buNone/>
              <a:defRPr sz="1200" b="1">
                <a:solidFill>
                  <a:srgbClr val="000000"/>
                </a:solidFill>
                <a:latin typeface="Arial"/>
                <a:ea typeface="Arial"/>
                <a:cs typeface="Arial"/>
                <a:sym typeface="Arial"/>
              </a:defRPr>
            </a:lvl2pPr>
            <a:lvl3pPr marL="0" indent="0">
              <a:spcBef>
                <a:spcPts val="700"/>
              </a:spcBef>
              <a:buSzTx/>
              <a:buNone/>
              <a:defRPr sz="1200" b="1">
                <a:solidFill>
                  <a:srgbClr val="000000"/>
                </a:solidFill>
                <a:latin typeface="Arial"/>
                <a:ea typeface="Arial"/>
                <a:cs typeface="Arial"/>
                <a:sym typeface="Arial"/>
              </a:defRPr>
            </a:lvl3pPr>
            <a:lvl4pPr marL="0" indent="0">
              <a:spcBef>
                <a:spcPts val="700"/>
              </a:spcBef>
              <a:buSzTx/>
              <a:buNone/>
              <a:defRPr sz="1200" b="1">
                <a:solidFill>
                  <a:srgbClr val="000000"/>
                </a:solidFill>
                <a:latin typeface="Arial"/>
                <a:ea typeface="Arial"/>
                <a:cs typeface="Arial"/>
                <a:sym typeface="Arial"/>
              </a:defRPr>
            </a:lvl4pPr>
            <a:lvl5pPr marL="0" indent="0">
              <a:spcBef>
                <a:spcPts val="700"/>
              </a:spcBef>
              <a:buSzTx/>
              <a:buNone/>
              <a:defRPr sz="1200" b="1">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499"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00" name="Text Placeholder 2"/>
          <p:cNvSpPr>
            <a:spLocks noGrp="1"/>
          </p:cNvSpPr>
          <p:nvPr>
            <p:ph type="body" sz="quarter" idx="13"/>
          </p:nvPr>
        </p:nvSpPr>
        <p:spPr>
          <a:xfrm>
            <a:off x="283463" y="1028699"/>
            <a:ext cx="2514601" cy="479825"/>
          </a:xfrm>
          <a:prstGeom prst="rect">
            <a:avLst/>
          </a:prstGeom>
        </p:spPr>
        <p:txBody>
          <a:bodyPr anchor="b">
            <a:normAutofit/>
          </a:bodyPr>
          <a:lstStyle/>
          <a:p>
            <a:endParaRPr/>
          </a:p>
        </p:txBody>
      </p:sp>
      <p:sp>
        <p:nvSpPr>
          <p:cNvPr id="2501" name="Text Placeholder 4"/>
          <p:cNvSpPr>
            <a:spLocks noGrp="1"/>
          </p:cNvSpPr>
          <p:nvPr>
            <p:ph type="body" sz="quarter" idx="14"/>
          </p:nvPr>
        </p:nvSpPr>
        <p:spPr>
          <a:xfrm>
            <a:off x="6358599" y="1031082"/>
            <a:ext cx="2514602" cy="479824"/>
          </a:xfrm>
          <a:prstGeom prst="rect">
            <a:avLst/>
          </a:prstGeom>
        </p:spPr>
        <p:txBody>
          <a:bodyPr anchor="b">
            <a:normAutofit/>
          </a:bodyPr>
          <a:lstStyle/>
          <a:p>
            <a:endParaRPr/>
          </a:p>
        </p:txBody>
      </p:sp>
      <p:sp>
        <p:nvSpPr>
          <p:cNvPr id="2502"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465825025"/>
      </p:ext>
    </p:extLst>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tx">
  <p:cSld name="2_Title Only">
    <p:bg>
      <p:bgPr>
        <a:solidFill>
          <a:srgbClr val="FFFFFF"/>
        </a:solidFill>
        <a:effectLst/>
      </p:bgPr>
    </p:bg>
    <p:spTree>
      <p:nvGrpSpPr>
        <p:cNvPr id="1" name=""/>
        <p:cNvGrpSpPr/>
        <p:nvPr/>
      </p:nvGrpSpPr>
      <p:grpSpPr>
        <a:xfrm>
          <a:off x="0" y="0"/>
          <a:ext cx="0" cy="0"/>
          <a:chOff x="0" y="0"/>
          <a:chExt cx="0" cy="0"/>
        </a:xfrm>
      </p:grpSpPr>
      <p:sp>
        <p:nvSpPr>
          <p:cNvPr id="2509"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10"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11"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12"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13"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113470741"/>
      </p:ext>
    </p:extLst>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520"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21"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22"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23"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460742062"/>
      </p:ext>
    </p:extLst>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FFFFFF"/>
        </a:solidFill>
        <a:effectLst/>
      </p:bgPr>
    </p:bg>
    <p:spTree>
      <p:nvGrpSpPr>
        <p:cNvPr id="1" name=""/>
        <p:cNvGrpSpPr/>
        <p:nvPr/>
      </p:nvGrpSpPr>
      <p:grpSpPr>
        <a:xfrm>
          <a:off x="0" y="0"/>
          <a:ext cx="0" cy="0"/>
          <a:chOff x="0" y="0"/>
          <a:chExt cx="0" cy="0"/>
        </a:xfrm>
      </p:grpSpPr>
      <p:sp>
        <p:nvSpPr>
          <p:cNvPr id="2530"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31"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32"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33" name="Title 1"/>
          <p:cNvSpPr txBox="1"/>
          <p:nvPr/>
        </p:nvSpPr>
        <p:spPr>
          <a:xfrm>
            <a:off x="284163" y="448866"/>
            <a:ext cx="8585201" cy="221953"/>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1600">
                <a:solidFill>
                  <a:srgbClr val="000000"/>
                </a:solidFill>
                <a:latin typeface="Arial"/>
                <a:ea typeface="Arial"/>
                <a:cs typeface="Arial"/>
                <a:sym typeface="Arial"/>
              </a:defRPr>
            </a:lvl1pPr>
          </a:lstStyle>
          <a:p>
            <a:r>
              <a:t>Click to edit Master title style</a:t>
            </a:r>
          </a:p>
        </p:txBody>
      </p:sp>
      <p:sp>
        <p:nvSpPr>
          <p:cNvPr id="2534" name="Title Text"/>
          <p:cNvSpPr txBox="1">
            <a:spLocks noGrp="1"/>
          </p:cNvSpPr>
          <p:nvPr>
            <p:ph type="title"/>
          </p:nvPr>
        </p:nvSpPr>
        <p:spPr>
          <a:xfrm>
            <a:off x="284164" y="1028700"/>
            <a:ext cx="3008315" cy="542587"/>
          </a:xfrm>
          <a:prstGeom prst="rect">
            <a:avLst/>
          </a:prstGeom>
        </p:spPr>
        <p:txBody>
          <a:bodyPr>
            <a:normAutofit/>
          </a:bodyPr>
          <a:lstStyle>
            <a:lvl1pPr>
              <a:defRPr sz="1200" b="1">
                <a:solidFill>
                  <a:srgbClr val="000000"/>
                </a:solidFill>
                <a:latin typeface="Arial"/>
                <a:ea typeface="Arial"/>
                <a:cs typeface="Arial"/>
                <a:sym typeface="Arial"/>
              </a:defRPr>
            </a:lvl1pPr>
          </a:lstStyle>
          <a:p>
            <a:r>
              <a:t>Title Text</a:t>
            </a:r>
          </a:p>
        </p:txBody>
      </p:sp>
      <p:sp>
        <p:nvSpPr>
          <p:cNvPr id="2535" name="Body Level One…"/>
          <p:cNvSpPr txBox="1">
            <a:spLocks noGrp="1"/>
          </p:cNvSpPr>
          <p:nvPr>
            <p:ph type="body" idx="1"/>
          </p:nvPr>
        </p:nvSpPr>
        <p:spPr>
          <a:xfrm>
            <a:off x="3757929" y="1028700"/>
            <a:ext cx="5111752" cy="3703321"/>
          </a:xfrm>
          <a:prstGeom prst="rect">
            <a:avLst/>
          </a:prstGeom>
        </p:spPr>
        <p:txBody>
          <a:bodyPr>
            <a:normAutofit/>
          </a:bodyPr>
          <a:lstStyle>
            <a:lvl1pPr marL="129778" indent="-129778">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spcBef>
                <a:spcPts val="700"/>
              </a:spcBef>
              <a:buClr>
                <a:srgbClr val="000000"/>
              </a:buClr>
              <a:defRPr sz="1200">
                <a:solidFill>
                  <a:srgbClr val="000000"/>
                </a:solidFill>
                <a:latin typeface="Arial"/>
                <a:ea typeface="Arial"/>
                <a:cs typeface="Arial"/>
                <a:sym typeface="Arial"/>
              </a:defRPr>
            </a:lvl2pPr>
            <a:lvl3pPr marL="685006" indent="-173037">
              <a:spcBef>
                <a:spcPts val="700"/>
              </a:spcBef>
              <a:buClr>
                <a:srgbClr val="000000"/>
              </a:buClr>
              <a:defRPr sz="1200">
                <a:solidFill>
                  <a:srgbClr val="000000"/>
                </a:solidFill>
                <a:latin typeface="Arial"/>
                <a:ea typeface="Arial"/>
                <a:cs typeface="Arial"/>
                <a:sym typeface="Arial"/>
              </a:defRPr>
            </a:lvl3pPr>
            <a:lvl4pPr marL="0" indent="0">
              <a:spcBef>
                <a:spcPts val="700"/>
              </a:spcBef>
              <a:buClr>
                <a:srgbClr val="000000"/>
              </a:buClr>
              <a:buSzTx/>
              <a:buNone/>
              <a:defRPr sz="1200">
                <a:solidFill>
                  <a:srgbClr val="000000"/>
                </a:solidFill>
                <a:latin typeface="Arial"/>
                <a:ea typeface="Arial"/>
                <a:cs typeface="Arial"/>
                <a:sym typeface="Arial"/>
              </a:defRPr>
            </a:lvl4pPr>
            <a:lvl5pPr marL="1179431" indent="-147162">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36" name="Text Placeholder 3"/>
          <p:cNvSpPr>
            <a:spLocks noGrp="1"/>
          </p:cNvSpPr>
          <p:nvPr>
            <p:ph type="body" sz="half" idx="13"/>
          </p:nvPr>
        </p:nvSpPr>
        <p:spPr>
          <a:xfrm>
            <a:off x="284162" y="1570482"/>
            <a:ext cx="3008317" cy="3161540"/>
          </a:xfrm>
          <a:prstGeom prst="rect">
            <a:avLst/>
          </a:prstGeom>
        </p:spPr>
        <p:txBody>
          <a:bodyPr>
            <a:normAutofit/>
          </a:bodyPr>
          <a:lstStyle/>
          <a:p>
            <a:endParaRPr/>
          </a:p>
        </p:txBody>
      </p:sp>
      <p:sp>
        <p:nvSpPr>
          <p:cNvPr id="2537"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797476273"/>
      </p:ext>
    </p:extLst>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x">
  <p:cSld name="Title, Text and Chart">
    <p:bg>
      <p:bgPr>
        <a:solidFill>
          <a:srgbClr val="FFFFFF"/>
        </a:solidFill>
        <a:effectLst/>
      </p:bgPr>
    </p:bg>
    <p:spTree>
      <p:nvGrpSpPr>
        <p:cNvPr id="1" name=""/>
        <p:cNvGrpSpPr/>
        <p:nvPr/>
      </p:nvGrpSpPr>
      <p:grpSpPr>
        <a:xfrm>
          <a:off x="0" y="0"/>
          <a:ext cx="0" cy="0"/>
          <a:chOff x="0" y="0"/>
          <a:chExt cx="0" cy="0"/>
        </a:xfrm>
      </p:grpSpPr>
      <p:sp>
        <p:nvSpPr>
          <p:cNvPr id="2544"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45"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46"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47" name="Body Level One…"/>
          <p:cNvSpPr txBox="1">
            <a:spLocks noGrp="1"/>
          </p:cNvSpPr>
          <p:nvPr>
            <p:ph type="body" sz="half" idx="1"/>
          </p:nvPr>
        </p:nvSpPr>
        <p:spPr>
          <a:xfrm>
            <a:off x="287339" y="1028700"/>
            <a:ext cx="4214813" cy="3703321"/>
          </a:xfrm>
          <a:prstGeom prst="rect">
            <a:avLst/>
          </a:prstGeom>
        </p:spPr>
        <p:txBody>
          <a:bodyPr>
            <a:normAutofit/>
          </a:bodyPr>
          <a:lstStyle>
            <a:lvl1pPr marL="129778" indent="-129778">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spcBef>
                <a:spcPts val="700"/>
              </a:spcBef>
              <a:buClr>
                <a:srgbClr val="000000"/>
              </a:buClr>
              <a:defRPr sz="1200">
                <a:solidFill>
                  <a:srgbClr val="000000"/>
                </a:solidFill>
                <a:latin typeface="Arial"/>
                <a:ea typeface="Arial"/>
                <a:cs typeface="Arial"/>
                <a:sym typeface="Arial"/>
              </a:defRPr>
            </a:lvl2pPr>
            <a:lvl3pPr marL="685006" indent="-173037">
              <a:spcBef>
                <a:spcPts val="700"/>
              </a:spcBef>
              <a:buClr>
                <a:srgbClr val="000000"/>
              </a:buClr>
              <a:defRPr sz="1200">
                <a:solidFill>
                  <a:srgbClr val="000000"/>
                </a:solidFill>
                <a:latin typeface="Arial"/>
                <a:ea typeface="Arial"/>
                <a:cs typeface="Arial"/>
                <a:sym typeface="Arial"/>
              </a:defRPr>
            </a:lvl3pPr>
            <a:lvl4pPr marL="0" indent="0">
              <a:spcBef>
                <a:spcPts val="700"/>
              </a:spcBef>
              <a:buClr>
                <a:srgbClr val="000000"/>
              </a:buClr>
              <a:buSzTx/>
              <a:buNone/>
              <a:defRPr sz="1200">
                <a:solidFill>
                  <a:srgbClr val="000000"/>
                </a:solidFill>
                <a:latin typeface="Arial"/>
                <a:ea typeface="Arial"/>
                <a:cs typeface="Arial"/>
                <a:sym typeface="Arial"/>
              </a:defRPr>
            </a:lvl4pPr>
            <a:lvl5pPr marL="1154904" indent="-122635">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48"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49"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564646148"/>
      </p:ext>
    </p:extLst>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x">
  <p:cSld name="Title and Chart">
    <p:bg>
      <p:bgPr>
        <a:solidFill>
          <a:srgbClr val="FFFFFF"/>
        </a:solidFill>
        <a:effectLst/>
      </p:bgPr>
    </p:bg>
    <p:spTree>
      <p:nvGrpSpPr>
        <p:cNvPr id="1" name=""/>
        <p:cNvGrpSpPr/>
        <p:nvPr/>
      </p:nvGrpSpPr>
      <p:grpSpPr>
        <a:xfrm>
          <a:off x="0" y="0"/>
          <a:ext cx="0" cy="0"/>
          <a:chOff x="0" y="0"/>
          <a:chExt cx="0" cy="0"/>
        </a:xfrm>
      </p:grpSpPr>
      <p:sp>
        <p:nvSpPr>
          <p:cNvPr id="2556"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57"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58"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59"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60"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529937819"/>
      </p:ext>
    </p:extLst>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x">
  <p:cSld name="Title, Text, and Content">
    <p:bg>
      <p:bgPr>
        <a:solidFill>
          <a:srgbClr val="FFFFFF"/>
        </a:solidFill>
        <a:effectLst/>
      </p:bgPr>
    </p:bg>
    <p:spTree>
      <p:nvGrpSpPr>
        <p:cNvPr id="1" name=""/>
        <p:cNvGrpSpPr/>
        <p:nvPr/>
      </p:nvGrpSpPr>
      <p:grpSpPr>
        <a:xfrm>
          <a:off x="0" y="0"/>
          <a:ext cx="0" cy="0"/>
          <a:chOff x="0" y="0"/>
          <a:chExt cx="0" cy="0"/>
        </a:xfrm>
      </p:grpSpPr>
      <p:sp>
        <p:nvSpPr>
          <p:cNvPr id="2567"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68"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69"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70" name="Body Level One…"/>
          <p:cNvSpPr txBox="1">
            <a:spLocks noGrp="1"/>
          </p:cNvSpPr>
          <p:nvPr>
            <p:ph type="body" sz="half" idx="1"/>
          </p:nvPr>
        </p:nvSpPr>
        <p:spPr>
          <a:xfrm>
            <a:off x="287339" y="1028700"/>
            <a:ext cx="4214813" cy="3703321"/>
          </a:xfrm>
          <a:prstGeom prst="rect">
            <a:avLst/>
          </a:prstGeom>
        </p:spPr>
        <p:txBody>
          <a:bodyPr>
            <a:normAutofit/>
          </a:bodyPr>
          <a:lstStyle>
            <a:lvl1pPr marL="129778" indent="-129778">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spcBef>
                <a:spcPts val="700"/>
              </a:spcBef>
              <a:buClr>
                <a:srgbClr val="000000"/>
              </a:buClr>
              <a:defRPr sz="1200">
                <a:solidFill>
                  <a:srgbClr val="000000"/>
                </a:solidFill>
                <a:latin typeface="Arial"/>
                <a:ea typeface="Arial"/>
                <a:cs typeface="Arial"/>
                <a:sym typeface="Arial"/>
              </a:defRPr>
            </a:lvl2pPr>
            <a:lvl3pPr marL="685006" indent="-173037">
              <a:spcBef>
                <a:spcPts val="700"/>
              </a:spcBef>
              <a:buClr>
                <a:srgbClr val="000000"/>
              </a:buClr>
              <a:defRPr sz="1200">
                <a:solidFill>
                  <a:srgbClr val="000000"/>
                </a:solidFill>
                <a:latin typeface="Arial"/>
                <a:ea typeface="Arial"/>
                <a:cs typeface="Arial"/>
                <a:sym typeface="Arial"/>
              </a:defRPr>
            </a:lvl3pPr>
            <a:lvl4pPr marL="0" indent="0">
              <a:spcBef>
                <a:spcPts val="700"/>
              </a:spcBef>
              <a:buClr>
                <a:srgbClr val="000000"/>
              </a:buClr>
              <a:buSzTx/>
              <a:buNone/>
              <a:defRPr sz="1200">
                <a:solidFill>
                  <a:srgbClr val="000000"/>
                </a:solidFill>
                <a:latin typeface="Arial"/>
                <a:ea typeface="Arial"/>
                <a:cs typeface="Arial"/>
                <a:sym typeface="Arial"/>
              </a:defRPr>
            </a:lvl4pPr>
            <a:lvl5pPr marL="1154904" indent="-122635">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71" name="Title Text"/>
          <p:cNvSpPr txBox="1">
            <a:spLocks noGrp="1"/>
          </p:cNvSpPr>
          <p:nvPr>
            <p:ph type="title"/>
          </p:nvPr>
        </p:nvSpPr>
        <p:spPr>
          <a:xfrm>
            <a:off x="283463" y="448353"/>
            <a:ext cx="8586218" cy="320859"/>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72"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831126517"/>
      </p:ext>
    </p:extLst>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x">
  <p:cSld name="White Title &amp; Image ">
    <p:bg>
      <p:bgPr>
        <a:solidFill>
          <a:srgbClr val="FFFFFF"/>
        </a:solidFill>
        <a:effectLst/>
      </p:bgPr>
    </p:bg>
    <p:spTree>
      <p:nvGrpSpPr>
        <p:cNvPr id="1" name=""/>
        <p:cNvGrpSpPr/>
        <p:nvPr/>
      </p:nvGrpSpPr>
      <p:grpSpPr>
        <a:xfrm>
          <a:off x="0" y="0"/>
          <a:ext cx="0" cy="0"/>
          <a:chOff x="0" y="0"/>
          <a:chExt cx="0" cy="0"/>
        </a:xfrm>
      </p:grpSpPr>
      <p:sp>
        <p:nvSpPr>
          <p:cNvPr id="2579" name="Shape 38"/>
          <p:cNvSpPr txBox="1"/>
          <p:nvPr/>
        </p:nvSpPr>
        <p:spPr>
          <a:xfrm>
            <a:off x="413524" y="4933948"/>
            <a:ext cx="2056970"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80000"/>
              </a:lnSpc>
              <a:defRPr sz="600" b="1" spc="-28">
                <a:solidFill>
                  <a:srgbClr val="6F6F6F"/>
                </a:solidFill>
                <a:uFill>
                  <a:solidFill>
                    <a:srgbClr val="6F6F6F"/>
                  </a:solidFill>
                </a:uFill>
                <a:latin typeface="Helvetica Neue"/>
                <a:ea typeface="Helvetica Neue"/>
                <a:cs typeface="Helvetica Neue"/>
                <a:sym typeface="Helvetica Neue"/>
              </a:defRPr>
            </a:pPr>
            <a:r>
              <a:t>IBM Blockchain</a:t>
            </a:r>
            <a:r>
              <a:rPr>
                <a:solidFill>
                  <a:srgbClr val="7A7A7A"/>
                </a:solidFill>
                <a:uFill>
                  <a:solidFill>
                    <a:srgbClr val="7A7A7A"/>
                  </a:solidFill>
                </a:uFill>
              </a:rPr>
              <a:t> :  IBM Confidential  ::  ©2016 IBM Corporation </a:t>
            </a:r>
          </a:p>
        </p:txBody>
      </p:sp>
      <p:sp>
        <p:nvSpPr>
          <p:cNvPr id="2580" name="Shape 39"/>
          <p:cNvSpPr/>
          <p:nvPr/>
        </p:nvSpPr>
        <p:spPr>
          <a:xfrm>
            <a:off x="362709" y="159256"/>
            <a:ext cx="8316950" cy="4"/>
          </a:xfrm>
          <a:prstGeom prst="line">
            <a:avLst/>
          </a:prstGeom>
          <a:ln w="38100">
            <a:solidFill>
              <a:srgbClr val="424242"/>
            </a:solidFill>
          </a:ln>
        </p:spPr>
        <p:txBody>
          <a:bodyPr lIns="45719" rIns="45719"/>
          <a:lstStyle/>
          <a:p>
            <a:pPr>
              <a:defRPr>
                <a:solidFill>
                  <a:srgbClr val="000000"/>
                </a:solidFill>
              </a:defRPr>
            </a:pPr>
            <a:endParaRPr/>
          </a:p>
        </p:txBody>
      </p:sp>
      <p:sp>
        <p:nvSpPr>
          <p:cNvPr id="2581" name="Title Text"/>
          <p:cNvSpPr txBox="1">
            <a:spLocks noGrp="1"/>
          </p:cNvSpPr>
          <p:nvPr>
            <p:ph type="title"/>
          </p:nvPr>
        </p:nvSpPr>
        <p:spPr>
          <a:xfrm>
            <a:off x="287339" y="445295"/>
            <a:ext cx="8582026" cy="479823"/>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582" name="Slide Number"/>
          <p:cNvSpPr txBox="1">
            <a:spLocks noGrp="1"/>
          </p:cNvSpPr>
          <p:nvPr>
            <p:ph type="sldNum" sz="quarter" idx="2"/>
          </p:nvPr>
        </p:nvSpPr>
        <p:spPr>
          <a:xfrm>
            <a:off x="8571693" y="4893888"/>
            <a:ext cx="287780" cy="276537"/>
          </a:xfrm>
          <a:prstGeom prst="rect">
            <a:avLst/>
          </a:prstGeom>
        </p:spPr>
        <p:txBody>
          <a:bodyPr lIns="45718" tIns="45718" rIns="45718" bIns="45718" anchor="t"/>
          <a:lstStyle>
            <a:lvl1pPr algn="l">
              <a:defRPr sz="1300">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231176145"/>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x">
  <p:cSld name="3_Title and Content">
    <p:bg>
      <p:bgPr>
        <a:solidFill>
          <a:srgbClr val="FFFFFF"/>
        </a:solidFill>
        <a:effectLst/>
      </p:bgPr>
    </p:bg>
    <p:spTree>
      <p:nvGrpSpPr>
        <p:cNvPr id="1" name=""/>
        <p:cNvGrpSpPr/>
        <p:nvPr/>
      </p:nvGrpSpPr>
      <p:grpSpPr>
        <a:xfrm>
          <a:off x="0" y="0"/>
          <a:ext cx="0" cy="0"/>
          <a:chOff x="0" y="0"/>
          <a:chExt cx="0" cy="0"/>
        </a:xfrm>
      </p:grpSpPr>
      <p:sp>
        <p:nvSpPr>
          <p:cNvPr id="2589"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590"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591"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592" name="Title Text"/>
          <p:cNvSpPr txBox="1">
            <a:spLocks noGrp="1"/>
          </p:cNvSpPr>
          <p:nvPr>
            <p:ph type="title"/>
          </p:nvPr>
        </p:nvSpPr>
        <p:spPr>
          <a:xfrm>
            <a:off x="287339" y="445295"/>
            <a:ext cx="8582026" cy="479823"/>
          </a:xfrm>
          <a:prstGeom prst="rect">
            <a:avLst/>
          </a:prstGeom>
        </p:spPr>
        <p:txBody>
          <a:bodyPr>
            <a:normAutofit/>
          </a:bodyPr>
          <a:lstStyle>
            <a:lvl1pPr>
              <a:defRPr sz="1600" b="1">
                <a:solidFill>
                  <a:srgbClr val="000000"/>
                </a:solidFill>
                <a:latin typeface="Arial"/>
                <a:ea typeface="Arial"/>
                <a:cs typeface="Arial"/>
                <a:sym typeface="Arial"/>
              </a:defRPr>
            </a:lvl1pPr>
          </a:lstStyle>
          <a:p>
            <a:r>
              <a:t>Title Text</a:t>
            </a:r>
          </a:p>
        </p:txBody>
      </p:sp>
      <p:sp>
        <p:nvSpPr>
          <p:cNvPr id="2593" name="Body Level One…"/>
          <p:cNvSpPr txBox="1">
            <a:spLocks noGrp="1"/>
          </p:cNvSpPr>
          <p:nvPr>
            <p:ph type="body" idx="1"/>
          </p:nvPr>
        </p:nvSpPr>
        <p:spPr>
          <a:xfrm>
            <a:off x="287339" y="1028700"/>
            <a:ext cx="8582026" cy="3702847"/>
          </a:xfrm>
          <a:prstGeom prst="rect">
            <a:avLst/>
          </a:prstGeom>
        </p:spPr>
        <p:txBody>
          <a:bodyPr>
            <a:normAutofit/>
          </a:bodyPr>
          <a:lstStyle>
            <a:lvl1pPr marL="129778" indent="-129778">
              <a:spcBef>
                <a:spcPts val="700"/>
              </a:spcBef>
              <a:buClr>
                <a:srgbClr val="000000"/>
              </a:buClr>
              <a:buSzPct val="100000"/>
              <a:buChar char="▪"/>
              <a:defRPr sz="1200">
                <a:solidFill>
                  <a:srgbClr val="007670"/>
                </a:solidFill>
                <a:latin typeface="Arial"/>
                <a:ea typeface="Arial"/>
                <a:cs typeface="Arial"/>
                <a:sym typeface="Arial"/>
              </a:defRPr>
            </a:lvl1pPr>
            <a:lvl2pPr marL="406718" indent="-147161">
              <a:spcBef>
                <a:spcPts val="700"/>
              </a:spcBef>
              <a:buClr>
                <a:srgbClr val="000000"/>
              </a:buClr>
              <a:defRPr sz="1200">
                <a:solidFill>
                  <a:srgbClr val="007670"/>
                </a:solidFill>
                <a:latin typeface="Arial"/>
                <a:ea typeface="Arial"/>
                <a:cs typeface="Arial"/>
                <a:sym typeface="Arial"/>
              </a:defRPr>
            </a:lvl2pPr>
            <a:lvl3pPr marL="685006" indent="-173037">
              <a:spcBef>
                <a:spcPts val="700"/>
              </a:spcBef>
              <a:buClr>
                <a:srgbClr val="000000"/>
              </a:buClr>
              <a:defRPr sz="1200">
                <a:solidFill>
                  <a:srgbClr val="007670"/>
                </a:solidFill>
                <a:latin typeface="Arial"/>
                <a:ea typeface="Arial"/>
                <a:cs typeface="Arial"/>
                <a:sym typeface="Arial"/>
              </a:defRPr>
            </a:lvl3pPr>
            <a:lvl4pPr marL="0" indent="0">
              <a:spcBef>
                <a:spcPts val="700"/>
              </a:spcBef>
              <a:buClr>
                <a:srgbClr val="000000"/>
              </a:buClr>
              <a:buSzTx/>
              <a:buNone/>
              <a:defRPr sz="1200">
                <a:solidFill>
                  <a:srgbClr val="007670"/>
                </a:solidFill>
                <a:latin typeface="Arial"/>
                <a:ea typeface="Arial"/>
                <a:cs typeface="Arial"/>
                <a:sym typeface="Arial"/>
              </a:defRPr>
            </a:lvl4pPr>
            <a:lvl5pPr marL="1154904" indent="-122635">
              <a:spcBef>
                <a:spcPts val="700"/>
              </a:spcBef>
              <a:buClr>
                <a:srgbClr val="000000"/>
              </a:buClr>
              <a:defRPr sz="1200">
                <a:solidFill>
                  <a:srgbClr val="00767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594" name="Text Placeholder 6"/>
          <p:cNvSpPr>
            <a:spLocks noGrp="1"/>
          </p:cNvSpPr>
          <p:nvPr>
            <p:ph type="body" sz="quarter" idx="13"/>
          </p:nvPr>
        </p:nvSpPr>
        <p:spPr>
          <a:xfrm>
            <a:off x="457199" y="4493343"/>
            <a:ext cx="8326440" cy="365840"/>
          </a:xfrm>
          <a:prstGeom prst="rect">
            <a:avLst/>
          </a:prstGeom>
        </p:spPr>
        <p:txBody>
          <a:bodyPr anchor="b">
            <a:normAutofit/>
          </a:bodyPr>
          <a:lstStyle/>
          <a:p>
            <a:endParaRPr/>
          </a:p>
        </p:txBody>
      </p:sp>
      <p:sp>
        <p:nvSpPr>
          <p:cNvPr id="2595"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087363104"/>
      </p:ext>
    </p:extLst>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x">
  <p:cSld name="IBM Design: Blank">
    <p:bg>
      <p:bgPr>
        <a:solidFill>
          <a:srgbClr val="FFFFFF"/>
        </a:solidFill>
        <a:effectLst/>
      </p:bgPr>
    </p:bg>
    <p:spTree>
      <p:nvGrpSpPr>
        <p:cNvPr id="1" name=""/>
        <p:cNvGrpSpPr/>
        <p:nvPr/>
      </p:nvGrpSpPr>
      <p:grpSpPr>
        <a:xfrm>
          <a:off x="0" y="0"/>
          <a:ext cx="0" cy="0"/>
          <a:chOff x="0" y="0"/>
          <a:chExt cx="0" cy="0"/>
        </a:xfrm>
      </p:grpSpPr>
      <p:sp>
        <p:nvSpPr>
          <p:cNvPr id="2602" name="Shape 30"/>
          <p:cNvSpPr txBox="1"/>
          <p:nvPr/>
        </p:nvSpPr>
        <p:spPr>
          <a:xfrm>
            <a:off x="413524" y="4933948"/>
            <a:ext cx="2056970"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p>
            <a:pPr>
              <a:lnSpc>
                <a:spcPct val="80000"/>
              </a:lnSpc>
              <a:defRPr sz="600" b="1" spc="-28">
                <a:solidFill>
                  <a:srgbClr val="6F6F6F"/>
                </a:solidFill>
                <a:uFill>
                  <a:solidFill>
                    <a:srgbClr val="6F6F6F"/>
                  </a:solidFill>
                </a:uFill>
                <a:latin typeface="Helvetica Neue"/>
                <a:ea typeface="Helvetica Neue"/>
                <a:cs typeface="Helvetica Neue"/>
                <a:sym typeface="Helvetica Neue"/>
              </a:defRPr>
            </a:pPr>
            <a:r>
              <a:t>IBM Blockchain</a:t>
            </a:r>
            <a:r>
              <a:rPr>
                <a:solidFill>
                  <a:srgbClr val="7A7A7A"/>
                </a:solidFill>
                <a:uFill>
                  <a:solidFill>
                    <a:srgbClr val="7A7A7A"/>
                  </a:solidFill>
                </a:uFill>
              </a:rPr>
              <a:t> :  IBM Confidential  ::  ©2016 IBM Corporation </a:t>
            </a:r>
          </a:p>
        </p:txBody>
      </p:sp>
      <p:sp>
        <p:nvSpPr>
          <p:cNvPr id="2603" name="Slide Number"/>
          <p:cNvSpPr txBox="1">
            <a:spLocks noGrp="1"/>
          </p:cNvSpPr>
          <p:nvPr>
            <p:ph type="sldNum" sz="quarter" idx="2"/>
          </p:nvPr>
        </p:nvSpPr>
        <p:spPr>
          <a:xfrm>
            <a:off x="6515071" y="4767262"/>
            <a:ext cx="287780" cy="276537"/>
          </a:xfrm>
          <a:prstGeom prst="rect">
            <a:avLst/>
          </a:prstGeom>
        </p:spPr>
        <p:txBody>
          <a:bodyPr lIns="45718" tIns="45718" rIns="45718" bIns="45718" anchor="t"/>
          <a:lstStyle>
            <a:lvl1pPr algn="l">
              <a:defRPr sz="1300">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855515700"/>
      </p:ext>
    </p:extLst>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tx">
  <p:cSld name="2_Title Slide 1">
    <p:bg>
      <p:bgPr>
        <a:solidFill>
          <a:srgbClr val="FFFFFF"/>
        </a:solidFill>
        <a:effectLst/>
      </p:bgPr>
    </p:bg>
    <p:spTree>
      <p:nvGrpSpPr>
        <p:cNvPr id="1" name=""/>
        <p:cNvGrpSpPr/>
        <p:nvPr/>
      </p:nvGrpSpPr>
      <p:grpSpPr>
        <a:xfrm>
          <a:off x="0" y="0"/>
          <a:ext cx="0" cy="0"/>
          <a:chOff x="0" y="0"/>
          <a:chExt cx="0" cy="0"/>
        </a:xfrm>
      </p:grpSpPr>
      <p:pic>
        <p:nvPicPr>
          <p:cNvPr id="2610" name="Picture 44" descr="Picture 44"/>
          <p:cNvPicPr>
            <a:picLocks noChangeAspect="1"/>
          </p:cNvPicPr>
          <p:nvPr/>
        </p:nvPicPr>
        <p:blipFill>
          <a:blip r:embed="rId2"/>
          <a:stretch>
            <a:fillRect/>
          </a:stretch>
        </p:blipFill>
        <p:spPr>
          <a:xfrm>
            <a:off x="1" y="0"/>
            <a:ext cx="9144001" cy="3186115"/>
          </a:xfrm>
          <a:prstGeom prst="rect">
            <a:avLst/>
          </a:prstGeom>
          <a:ln w="12700">
            <a:miter lim="400000"/>
          </a:ln>
        </p:spPr>
      </p:pic>
      <p:pic>
        <p:nvPicPr>
          <p:cNvPr id="2611" name="Picture 46" descr="Picture 46"/>
          <p:cNvPicPr>
            <a:picLocks noChangeAspect="1"/>
          </p:cNvPicPr>
          <p:nvPr/>
        </p:nvPicPr>
        <p:blipFill>
          <a:blip r:embed="rId3"/>
          <a:stretch>
            <a:fillRect/>
          </a:stretch>
        </p:blipFill>
        <p:spPr>
          <a:xfrm>
            <a:off x="8229600" y="4766076"/>
            <a:ext cx="630241" cy="191692"/>
          </a:xfrm>
          <a:prstGeom prst="rect">
            <a:avLst/>
          </a:prstGeom>
          <a:ln w="12700">
            <a:miter lim="400000"/>
          </a:ln>
        </p:spPr>
      </p:pic>
      <p:sp>
        <p:nvSpPr>
          <p:cNvPr id="2612" name="Body Level One…"/>
          <p:cNvSpPr txBox="1">
            <a:spLocks noGrp="1"/>
          </p:cNvSpPr>
          <p:nvPr>
            <p:ph type="body" sz="quarter" idx="1"/>
          </p:nvPr>
        </p:nvSpPr>
        <p:spPr>
          <a:xfrm>
            <a:off x="338329" y="2777488"/>
            <a:ext cx="8503920" cy="253749"/>
          </a:xfrm>
          <a:prstGeom prst="rect">
            <a:avLst/>
          </a:prstGeom>
        </p:spPr>
        <p:txBody>
          <a:bodyPr lIns="45714" tIns="45714" rIns="45714" bIns="45714" anchor="b">
            <a:normAutofit/>
          </a:bodyPr>
          <a:lstStyle>
            <a:lvl1pPr>
              <a:spcBef>
                <a:spcPts val="700"/>
              </a:spcBef>
              <a:defRPr sz="1200">
                <a:solidFill>
                  <a:srgbClr val="17AF4B"/>
                </a:solidFill>
                <a:latin typeface="Calibri"/>
                <a:ea typeface="Calibri"/>
                <a:cs typeface="Calibri"/>
                <a:sym typeface="Calibri"/>
              </a:defRPr>
            </a:lvl1pPr>
            <a:lvl2pPr marL="406718" indent="-147161">
              <a:spcBef>
                <a:spcPts val="700"/>
              </a:spcBef>
              <a:defRPr sz="1200">
                <a:solidFill>
                  <a:srgbClr val="17AF4B"/>
                </a:solidFill>
                <a:latin typeface="Calibri"/>
                <a:ea typeface="Calibri"/>
                <a:cs typeface="Calibri"/>
                <a:sym typeface="Calibri"/>
              </a:defRPr>
            </a:lvl2pPr>
            <a:lvl3pPr marL="685006" indent="-173037">
              <a:spcBef>
                <a:spcPts val="700"/>
              </a:spcBef>
              <a:defRPr sz="1200">
                <a:solidFill>
                  <a:srgbClr val="17AF4B"/>
                </a:solidFill>
                <a:latin typeface="Calibri"/>
                <a:ea typeface="Calibri"/>
                <a:cs typeface="Calibri"/>
                <a:sym typeface="Calibri"/>
              </a:defRPr>
            </a:lvl3pPr>
            <a:lvl4pPr marL="0" indent="0">
              <a:spcBef>
                <a:spcPts val="700"/>
              </a:spcBef>
              <a:buSzTx/>
              <a:buNone/>
              <a:defRPr sz="1200">
                <a:solidFill>
                  <a:srgbClr val="17AF4B"/>
                </a:solidFill>
                <a:latin typeface="Calibri"/>
                <a:ea typeface="Calibri"/>
                <a:cs typeface="Calibri"/>
                <a:sym typeface="Calibri"/>
              </a:defRPr>
            </a:lvl4pPr>
            <a:lvl5pPr marL="0" indent="0">
              <a:spcBef>
                <a:spcPts val="700"/>
              </a:spcBef>
              <a:buSzTx/>
              <a:buNone/>
              <a:defRPr sz="1200">
                <a:solidFill>
                  <a:srgbClr val="17AF4B"/>
                </a:solidFill>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613" name="Text Placeholder 7"/>
          <p:cNvSpPr>
            <a:spLocks noGrp="1"/>
          </p:cNvSpPr>
          <p:nvPr>
            <p:ph type="body" sz="quarter" idx="13"/>
          </p:nvPr>
        </p:nvSpPr>
        <p:spPr>
          <a:xfrm>
            <a:off x="365760" y="3840479"/>
            <a:ext cx="8503920" cy="274322"/>
          </a:xfrm>
          <a:prstGeom prst="rect">
            <a:avLst/>
          </a:prstGeom>
        </p:spPr>
        <p:txBody>
          <a:bodyPr lIns="45714" tIns="45714" rIns="45714" bIns="45714">
            <a:normAutofit/>
          </a:bodyPr>
          <a:lstStyle/>
          <a:p>
            <a:endParaRPr/>
          </a:p>
        </p:txBody>
      </p:sp>
      <p:sp>
        <p:nvSpPr>
          <p:cNvPr id="2614" name="Title Text"/>
          <p:cNvSpPr txBox="1">
            <a:spLocks noGrp="1"/>
          </p:cNvSpPr>
          <p:nvPr>
            <p:ph type="title"/>
          </p:nvPr>
        </p:nvSpPr>
        <p:spPr>
          <a:xfrm>
            <a:off x="338329" y="2255944"/>
            <a:ext cx="8503920" cy="507833"/>
          </a:xfrm>
          <a:prstGeom prst="rect">
            <a:avLst/>
          </a:prstGeom>
        </p:spPr>
        <p:txBody>
          <a:bodyPr anchor="b">
            <a:normAutofit/>
          </a:bodyPr>
          <a:lstStyle>
            <a:lvl1pPr>
              <a:defRPr sz="2700">
                <a:solidFill>
                  <a:srgbClr val="00B0DA"/>
                </a:solidFill>
                <a:latin typeface="Calibri"/>
                <a:ea typeface="Calibri"/>
                <a:cs typeface="Calibri"/>
                <a:sym typeface="Calibri"/>
              </a:defRPr>
            </a:lvl1pPr>
          </a:lstStyle>
          <a:p>
            <a:r>
              <a:t>Title Text</a:t>
            </a:r>
          </a:p>
        </p:txBody>
      </p:sp>
      <p:sp>
        <p:nvSpPr>
          <p:cNvPr id="2615"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1571964946"/>
      </p:ext>
    </p:extLst>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x">
  <p:cSld name="Title Only (no body text)">
    <p:bg>
      <p:bgPr>
        <a:solidFill>
          <a:srgbClr val="FFFFFF"/>
        </a:solidFill>
        <a:effectLst/>
      </p:bgPr>
    </p:bg>
    <p:spTree>
      <p:nvGrpSpPr>
        <p:cNvPr id="1" name=""/>
        <p:cNvGrpSpPr/>
        <p:nvPr/>
      </p:nvGrpSpPr>
      <p:grpSpPr>
        <a:xfrm>
          <a:off x="0" y="0"/>
          <a:ext cx="0" cy="0"/>
          <a:chOff x="0" y="0"/>
          <a:chExt cx="0" cy="0"/>
        </a:xfrm>
      </p:grpSpPr>
      <p:sp>
        <p:nvSpPr>
          <p:cNvPr id="2622"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623"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624"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625" name="object 12"/>
          <p:cNvSpPr/>
          <p:nvPr/>
        </p:nvSpPr>
        <p:spPr>
          <a:xfrm>
            <a:off x="2" y="4786143"/>
            <a:ext cx="9144001" cy="357308"/>
          </a:xfrm>
          <a:prstGeom prst="rect">
            <a:avLst/>
          </a:prstGeom>
          <a:solidFill>
            <a:srgbClr val="00A6A0"/>
          </a:solidFill>
          <a:ln w="12700">
            <a:miter lim="400000"/>
          </a:ln>
        </p:spPr>
        <p:txBody>
          <a:bodyPr lIns="36000" tIns="36000" rIns="36000" bIns="36000"/>
          <a:lstStyle/>
          <a:p>
            <a:pPr defTabSz="176026">
              <a:defRPr sz="1100">
                <a:solidFill>
                  <a:srgbClr val="000000"/>
                </a:solidFill>
                <a:latin typeface="Arial"/>
                <a:ea typeface="Arial"/>
                <a:cs typeface="Arial"/>
                <a:sym typeface="Arial"/>
              </a:defRPr>
            </a:pPr>
            <a:endParaRPr/>
          </a:p>
        </p:txBody>
      </p:sp>
      <p:sp>
        <p:nvSpPr>
          <p:cNvPr id="2626" name="Title Text"/>
          <p:cNvSpPr txBox="1">
            <a:spLocks noGrp="1"/>
          </p:cNvSpPr>
          <p:nvPr>
            <p:ph type="title"/>
          </p:nvPr>
        </p:nvSpPr>
        <p:spPr>
          <a:xfrm>
            <a:off x="256052" y="278607"/>
            <a:ext cx="8887950" cy="277001"/>
          </a:xfrm>
          <a:prstGeom prst="rect">
            <a:avLst/>
          </a:prstGeom>
        </p:spPr>
        <p:txBody>
          <a:bodyPr>
            <a:normAutofit/>
          </a:bodyPr>
          <a:lstStyle>
            <a:lvl1pPr>
              <a:defRPr sz="1600">
                <a:solidFill>
                  <a:srgbClr val="000000"/>
                </a:solidFill>
                <a:latin typeface="Arial"/>
                <a:ea typeface="Arial"/>
                <a:cs typeface="Arial"/>
                <a:sym typeface="Arial"/>
              </a:defRPr>
            </a:lvl1pPr>
          </a:lstStyle>
          <a:p>
            <a:r>
              <a:t>Title Text</a:t>
            </a:r>
          </a:p>
        </p:txBody>
      </p:sp>
      <p:sp>
        <p:nvSpPr>
          <p:cNvPr id="2627" name="object 27"/>
          <p:cNvSpPr txBox="1"/>
          <p:nvPr/>
        </p:nvSpPr>
        <p:spPr>
          <a:xfrm>
            <a:off x="8072493" y="4910726"/>
            <a:ext cx="372353"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chor="ctr">
            <a:spAutoFit/>
          </a:bodyPr>
          <a:lstStyle/>
          <a:p>
            <a:pPr indent="4888" defTabSz="176026">
              <a:defRPr sz="500" b="1" spc="-15">
                <a:latin typeface="Arial"/>
                <a:ea typeface="Arial"/>
                <a:cs typeface="Arial"/>
                <a:sym typeface="Arial"/>
              </a:defRPr>
            </a:pPr>
            <a:r>
              <a:t>IBM </a:t>
            </a:r>
            <a:r>
              <a:rPr b="0" spc="-17"/>
              <a:t>Systems</a:t>
            </a:r>
          </a:p>
        </p:txBody>
      </p:sp>
      <p:sp>
        <p:nvSpPr>
          <p:cNvPr id="2628"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1822063122"/>
      </p:ext>
    </p:extLst>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cSld name="1_Agenda Layout">
    <p:bg>
      <p:bgPr>
        <a:solidFill>
          <a:srgbClr val="FFFFFF"/>
        </a:solidFill>
        <a:effectLst/>
      </p:bgPr>
    </p:bg>
    <p:spTree>
      <p:nvGrpSpPr>
        <p:cNvPr id="1" name=""/>
        <p:cNvGrpSpPr/>
        <p:nvPr/>
      </p:nvGrpSpPr>
      <p:grpSpPr>
        <a:xfrm>
          <a:off x="0" y="0"/>
          <a:ext cx="0" cy="0"/>
          <a:chOff x="0" y="0"/>
          <a:chExt cx="0" cy="0"/>
        </a:xfrm>
      </p:grpSpPr>
      <p:sp>
        <p:nvSpPr>
          <p:cNvPr id="2635" name="Line 4"/>
          <p:cNvSpPr/>
          <p:nvPr/>
        </p:nvSpPr>
        <p:spPr>
          <a:xfrm>
            <a:off x="225028" y="364410"/>
            <a:ext cx="8689184" cy="2"/>
          </a:xfrm>
          <a:prstGeom prst="line">
            <a:avLst/>
          </a:prstGeom>
          <a:ln>
            <a:solidFill>
              <a:srgbClr val="000000"/>
            </a:solidFill>
          </a:ln>
        </p:spPr>
        <p:txBody>
          <a:bodyPr lIns="45719" rIns="45719"/>
          <a:lstStyle/>
          <a:p>
            <a:pPr>
              <a:defRPr>
                <a:solidFill>
                  <a:srgbClr val="000000"/>
                </a:solidFill>
              </a:defRPr>
            </a:pPr>
            <a:endParaRPr/>
          </a:p>
        </p:txBody>
      </p:sp>
      <p:sp>
        <p:nvSpPr>
          <p:cNvPr id="2636" name="Rectangle 6"/>
          <p:cNvSpPr txBox="1"/>
          <p:nvPr/>
        </p:nvSpPr>
        <p:spPr>
          <a:xfrm>
            <a:off x="8078713" y="4931569"/>
            <a:ext cx="835498"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r">
              <a:defRPr sz="600">
                <a:solidFill>
                  <a:srgbClr val="000000"/>
                </a:solidFill>
                <a:latin typeface="Arial"/>
                <a:ea typeface="Arial"/>
                <a:cs typeface="Arial"/>
                <a:sym typeface="Arial"/>
              </a:defRPr>
            </a:lvl1pPr>
          </a:lstStyle>
          <a:p>
            <a:r>
              <a:t>© 2018 IBM Corporation</a:t>
            </a:r>
          </a:p>
        </p:txBody>
      </p:sp>
      <p:sp>
        <p:nvSpPr>
          <p:cNvPr id="2637" name="Text Box 16"/>
          <p:cNvSpPr txBox="1"/>
          <p:nvPr/>
        </p:nvSpPr>
        <p:spPr>
          <a:xfrm>
            <a:off x="219075" y="223838"/>
            <a:ext cx="1049884"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800">
                <a:solidFill>
                  <a:srgbClr val="000000"/>
                </a:solidFill>
                <a:latin typeface="Arial"/>
                <a:ea typeface="Arial"/>
                <a:cs typeface="Arial"/>
                <a:sym typeface="Arial"/>
              </a:defRPr>
            </a:lvl1pPr>
          </a:lstStyle>
          <a:p>
            <a:r>
              <a:t>Z14 – Break The Cycle</a:t>
            </a:r>
          </a:p>
        </p:txBody>
      </p:sp>
      <p:sp>
        <p:nvSpPr>
          <p:cNvPr id="2638" name="Rectangle 6"/>
          <p:cNvSpPr txBox="1"/>
          <p:nvPr/>
        </p:nvSpPr>
        <p:spPr>
          <a:xfrm>
            <a:off x="516731" y="4931569"/>
            <a:ext cx="571774" cy="127001"/>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600">
                <a:solidFill>
                  <a:srgbClr val="000000"/>
                </a:solidFill>
                <a:latin typeface="Arial"/>
                <a:ea typeface="Arial"/>
                <a:cs typeface="Arial"/>
                <a:sym typeface="Arial"/>
              </a:defRPr>
            </a:lvl1pPr>
          </a:lstStyle>
          <a:p>
            <a:r>
              <a:t>IBM Confidential</a:t>
            </a:r>
          </a:p>
        </p:txBody>
      </p:sp>
      <p:sp>
        <p:nvSpPr>
          <p:cNvPr id="2639" name="Title Text"/>
          <p:cNvSpPr txBox="1">
            <a:spLocks noGrp="1"/>
          </p:cNvSpPr>
          <p:nvPr>
            <p:ph type="title"/>
          </p:nvPr>
        </p:nvSpPr>
        <p:spPr>
          <a:xfrm>
            <a:off x="287339" y="445295"/>
            <a:ext cx="8582026" cy="479823"/>
          </a:xfrm>
          <a:prstGeom prst="rect">
            <a:avLst/>
          </a:prstGeom>
        </p:spPr>
        <p:txBody>
          <a:bodyPr>
            <a:normAutofit/>
          </a:bodyPr>
          <a:lstStyle>
            <a:lvl1pPr>
              <a:defRPr sz="1800">
                <a:solidFill>
                  <a:srgbClr val="000000"/>
                </a:solidFill>
                <a:latin typeface="Arial"/>
                <a:ea typeface="Arial"/>
                <a:cs typeface="Arial"/>
                <a:sym typeface="Arial"/>
              </a:defRPr>
            </a:lvl1pPr>
          </a:lstStyle>
          <a:p>
            <a:r>
              <a:t>Title Text</a:t>
            </a:r>
          </a:p>
        </p:txBody>
      </p:sp>
      <p:sp>
        <p:nvSpPr>
          <p:cNvPr id="2640" name="Body Level One…"/>
          <p:cNvSpPr txBox="1">
            <a:spLocks noGrp="1"/>
          </p:cNvSpPr>
          <p:nvPr>
            <p:ph type="body" idx="1"/>
          </p:nvPr>
        </p:nvSpPr>
        <p:spPr>
          <a:xfrm>
            <a:off x="219456" y="891538"/>
            <a:ext cx="8695944" cy="3525014"/>
          </a:xfrm>
          <a:prstGeom prst="rect">
            <a:avLst/>
          </a:prstGeom>
        </p:spPr>
        <p:txBody>
          <a:bodyPr>
            <a:normAutofit/>
          </a:bodyPr>
          <a:lstStyle>
            <a:lvl1pPr marL="129778" indent="-129778">
              <a:lnSpc>
                <a:spcPct val="200000"/>
              </a:lnSpc>
              <a:spcBef>
                <a:spcPts val="700"/>
              </a:spcBef>
              <a:buClr>
                <a:srgbClr val="000000"/>
              </a:buClr>
              <a:buSzPct val="100000"/>
              <a:buChar char="▪"/>
              <a:defRPr sz="1200">
                <a:solidFill>
                  <a:srgbClr val="000000"/>
                </a:solidFill>
                <a:latin typeface="Arial"/>
                <a:ea typeface="Arial"/>
                <a:cs typeface="Arial"/>
                <a:sym typeface="Arial"/>
              </a:defRPr>
            </a:lvl1pPr>
            <a:lvl2pPr marL="406718" indent="-147161">
              <a:lnSpc>
                <a:spcPct val="200000"/>
              </a:lnSpc>
              <a:spcBef>
                <a:spcPts val="700"/>
              </a:spcBef>
              <a:buClr>
                <a:srgbClr val="000000"/>
              </a:buClr>
              <a:defRPr sz="1200">
                <a:solidFill>
                  <a:srgbClr val="000000"/>
                </a:solidFill>
                <a:latin typeface="Arial"/>
                <a:ea typeface="Arial"/>
                <a:cs typeface="Arial"/>
                <a:sym typeface="Arial"/>
              </a:defRPr>
            </a:lvl2pPr>
            <a:lvl3pPr marL="685006" indent="-173037">
              <a:lnSpc>
                <a:spcPct val="200000"/>
              </a:lnSpc>
              <a:spcBef>
                <a:spcPts val="700"/>
              </a:spcBef>
              <a:buClr>
                <a:srgbClr val="000000"/>
              </a:buClr>
              <a:defRPr sz="1200">
                <a:solidFill>
                  <a:srgbClr val="000000"/>
                </a:solidFill>
                <a:latin typeface="Arial"/>
                <a:ea typeface="Arial"/>
                <a:cs typeface="Arial"/>
                <a:sym typeface="Arial"/>
              </a:defRPr>
            </a:lvl3pPr>
            <a:lvl4pPr marL="0" indent="0">
              <a:lnSpc>
                <a:spcPct val="200000"/>
              </a:lnSpc>
              <a:spcBef>
                <a:spcPts val="700"/>
              </a:spcBef>
              <a:buClr>
                <a:srgbClr val="000000"/>
              </a:buClr>
              <a:buSzTx/>
              <a:buNone/>
              <a:defRPr sz="1200">
                <a:solidFill>
                  <a:srgbClr val="000000"/>
                </a:solidFill>
                <a:latin typeface="Arial"/>
                <a:ea typeface="Arial"/>
                <a:cs typeface="Arial"/>
                <a:sym typeface="Arial"/>
              </a:defRPr>
            </a:lvl4pPr>
            <a:lvl5pPr marL="1154904" indent="-122635">
              <a:lnSpc>
                <a:spcPct val="200000"/>
              </a:lnSpc>
              <a:spcBef>
                <a:spcPts val="700"/>
              </a:spcBef>
              <a:buClr>
                <a:srgbClr val="000000"/>
              </a:buClr>
              <a:defRPr sz="1200">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641" name="Text Placeholder 6"/>
          <p:cNvSpPr>
            <a:spLocks noGrp="1"/>
          </p:cNvSpPr>
          <p:nvPr>
            <p:ph type="body" sz="quarter" idx="13"/>
          </p:nvPr>
        </p:nvSpPr>
        <p:spPr>
          <a:xfrm>
            <a:off x="1272779" y="4899376"/>
            <a:ext cx="1712119" cy="150676"/>
          </a:xfrm>
          <a:prstGeom prst="rect">
            <a:avLst/>
          </a:prstGeom>
        </p:spPr>
        <p:txBody>
          <a:bodyPr anchor="ctr">
            <a:normAutofit/>
          </a:bodyPr>
          <a:lstStyle/>
          <a:p>
            <a:endParaRPr/>
          </a:p>
        </p:txBody>
      </p:sp>
      <p:pic>
        <p:nvPicPr>
          <p:cNvPr id="2642" name="Picture 46" descr="Picture 46"/>
          <p:cNvPicPr>
            <a:picLocks noChangeAspect="1"/>
          </p:cNvPicPr>
          <p:nvPr/>
        </p:nvPicPr>
        <p:blipFill>
          <a:blip r:embed="rId2"/>
          <a:stretch>
            <a:fillRect/>
          </a:stretch>
        </p:blipFill>
        <p:spPr>
          <a:xfrm>
            <a:off x="8284370" y="127994"/>
            <a:ext cx="629843" cy="191690"/>
          </a:xfrm>
          <a:prstGeom prst="rect">
            <a:avLst/>
          </a:prstGeom>
          <a:ln w="12700">
            <a:miter lim="400000"/>
          </a:ln>
        </p:spPr>
      </p:pic>
      <p:sp>
        <p:nvSpPr>
          <p:cNvPr id="2643" name="Slide Number"/>
          <p:cNvSpPr txBox="1">
            <a:spLocks noGrp="1"/>
          </p:cNvSpPr>
          <p:nvPr>
            <p:ph type="sldNum" sz="quarter" idx="2"/>
          </p:nvPr>
        </p:nvSpPr>
        <p:spPr>
          <a:xfrm>
            <a:off x="219075" y="4931569"/>
            <a:ext cx="127000" cy="127001"/>
          </a:xfrm>
          <a:prstGeom prst="rect">
            <a:avLst/>
          </a:prstGeom>
        </p:spPr>
        <p:txBody>
          <a:bodyPr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2545318822"/>
      </p:ext>
    </p:extLst>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x">
  <p:cSld name="8_title (black box) over image(s)">
    <p:bg>
      <p:bgPr>
        <a:solidFill>
          <a:srgbClr val="FFFFFF"/>
        </a:solidFill>
        <a:effectLst/>
      </p:bgPr>
    </p:bg>
    <p:spTree>
      <p:nvGrpSpPr>
        <p:cNvPr id="1" name=""/>
        <p:cNvGrpSpPr/>
        <p:nvPr/>
      </p:nvGrpSpPr>
      <p:grpSpPr>
        <a:xfrm>
          <a:off x="0" y="0"/>
          <a:ext cx="0" cy="0"/>
          <a:chOff x="0" y="0"/>
          <a:chExt cx="0" cy="0"/>
        </a:xfrm>
      </p:grpSpPr>
      <p:sp>
        <p:nvSpPr>
          <p:cNvPr id="2650" name="Line 4"/>
          <p:cNvSpPr/>
          <p:nvPr/>
        </p:nvSpPr>
        <p:spPr>
          <a:xfrm>
            <a:off x="274639" y="413225"/>
            <a:ext cx="8594727" cy="2"/>
          </a:xfrm>
          <a:prstGeom prst="line">
            <a:avLst/>
          </a:prstGeom>
          <a:ln>
            <a:solidFill>
              <a:srgbClr val="000000"/>
            </a:solidFill>
          </a:ln>
        </p:spPr>
        <p:txBody>
          <a:bodyPr lIns="45719" rIns="45719"/>
          <a:lstStyle/>
          <a:p>
            <a:pPr>
              <a:defRPr>
                <a:solidFill>
                  <a:srgbClr val="000000"/>
                </a:solidFill>
              </a:defRPr>
            </a:pPr>
            <a:endParaRPr/>
          </a:p>
        </p:txBody>
      </p:sp>
      <p:sp>
        <p:nvSpPr>
          <p:cNvPr id="2651" name="Rectangle 6"/>
          <p:cNvSpPr txBox="1"/>
          <p:nvPr/>
        </p:nvSpPr>
        <p:spPr>
          <a:xfrm>
            <a:off x="7589838" y="4924852"/>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2018 IBM Corporation</a:t>
            </a:r>
          </a:p>
        </p:txBody>
      </p:sp>
      <p:sp>
        <p:nvSpPr>
          <p:cNvPr id="2652" name="Rectangle 6"/>
          <p:cNvSpPr txBox="1"/>
          <p:nvPr/>
        </p:nvSpPr>
        <p:spPr>
          <a:xfrm>
            <a:off x="3886200" y="4924852"/>
            <a:ext cx="1371600"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ctr">
              <a:defRPr sz="600">
                <a:solidFill>
                  <a:srgbClr val="000000"/>
                </a:solidFill>
                <a:latin typeface="Arial"/>
                <a:ea typeface="Arial"/>
                <a:cs typeface="Arial"/>
                <a:sym typeface="Arial"/>
              </a:defRPr>
            </a:lvl1pPr>
          </a:lstStyle>
          <a:p>
            <a:r>
              <a:t>IBM Confidential</a:t>
            </a:r>
          </a:p>
        </p:txBody>
      </p:sp>
      <p:sp>
        <p:nvSpPr>
          <p:cNvPr id="2653" name="Title Text"/>
          <p:cNvSpPr txBox="1">
            <a:spLocks noGrp="1"/>
          </p:cNvSpPr>
          <p:nvPr>
            <p:ph type="title"/>
          </p:nvPr>
        </p:nvSpPr>
        <p:spPr>
          <a:xfrm>
            <a:off x="0" y="-3"/>
            <a:ext cx="9144000" cy="1290642"/>
          </a:xfrm>
          <a:prstGeom prst="rect">
            <a:avLst/>
          </a:prstGeom>
          <a:solidFill>
            <a:srgbClr val="000000"/>
          </a:solidFill>
        </p:spPr>
        <p:txBody>
          <a:bodyPr lIns="201168" tIns="201168" rIns="201168" bIns="201168">
            <a:normAutofit/>
          </a:bodyPr>
          <a:lstStyle>
            <a:lvl1pPr>
              <a:defRPr>
                <a:solidFill>
                  <a:srgbClr val="007670"/>
                </a:solidFill>
                <a:latin typeface="Arial"/>
                <a:ea typeface="Arial"/>
                <a:cs typeface="Arial"/>
                <a:sym typeface="Arial"/>
              </a:defRPr>
            </a:lvl1pPr>
          </a:lstStyle>
          <a:p>
            <a:r>
              <a:t>Title Text</a:t>
            </a:r>
          </a:p>
        </p:txBody>
      </p:sp>
      <p:sp>
        <p:nvSpPr>
          <p:cNvPr id="2654" name="Slide Number"/>
          <p:cNvSpPr txBox="1">
            <a:spLocks noGrp="1"/>
          </p:cNvSpPr>
          <p:nvPr>
            <p:ph type="sldNum" sz="quarter" idx="2"/>
          </p:nvPr>
        </p:nvSpPr>
        <p:spPr>
          <a:xfrm>
            <a:off x="274639" y="4912945"/>
            <a:ext cx="166516" cy="142766"/>
          </a:xfrm>
          <a:prstGeom prst="rect">
            <a:avLst/>
          </a:prstGeom>
        </p:spPr>
        <p:txBody>
          <a:bodyPr lIns="34529" tIns="34529" rIns="34529" bIns="34529" anchor="t"/>
          <a:lstStyle>
            <a:lvl1pPr algn="l">
              <a:defRPr>
                <a:solidFill>
                  <a:srgbClr val="000000"/>
                </a:solidFill>
                <a:latin typeface="Arial"/>
                <a:ea typeface="Arial"/>
                <a:cs typeface="Arial"/>
                <a:sym typeface="Arial"/>
              </a:defRPr>
            </a:lvl1pPr>
          </a:lstStyle>
          <a:p>
            <a:fld id="{86CB4B4D-7CA3-9044-876B-883B54F8677D}" type="slidenum">
              <a:t>‹N°›</a:t>
            </a:fld>
            <a:endParaRPr/>
          </a:p>
        </p:txBody>
      </p:sp>
    </p:spTree>
    <p:extLst>
      <p:ext uri="{BB962C8B-B14F-4D97-AF65-F5344CB8AC3E}">
        <p14:creationId xmlns:p14="http://schemas.microsoft.com/office/powerpoint/2010/main" val="3001693013"/>
      </p:ext>
    </p:extLst>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pic>
        <p:nvPicPr>
          <p:cNvPr id="2661" name="Picture 11" descr="Picture 11"/>
          <p:cNvPicPr>
            <a:picLocks noChangeAspect="1"/>
          </p:cNvPicPr>
          <p:nvPr/>
        </p:nvPicPr>
        <p:blipFill>
          <a:blip r:embed="rId2"/>
          <a:srcRect b="278"/>
          <a:stretch>
            <a:fillRect/>
          </a:stretch>
        </p:blipFill>
        <p:spPr>
          <a:xfrm>
            <a:off x="-1" y="-3970"/>
            <a:ext cx="9144001" cy="5151440"/>
          </a:xfrm>
          <a:prstGeom prst="rect">
            <a:avLst/>
          </a:prstGeom>
          <a:ln w="12700">
            <a:miter lim="400000"/>
          </a:ln>
        </p:spPr>
      </p:pic>
      <p:pic>
        <p:nvPicPr>
          <p:cNvPr id="2662" name="webimage-F051F808-CC5D-4791-9967424CA127B26E.jpg" descr="webimage-F051F808-CC5D-4791-9967424CA127B26E.jpg"/>
          <p:cNvPicPr>
            <a:picLocks noChangeAspect="1"/>
          </p:cNvPicPr>
          <p:nvPr/>
        </p:nvPicPr>
        <p:blipFill rotWithShape="1">
          <a:blip r:embed="rId3"/>
          <a:srcRect t="6049" b="11834"/>
          <a:stretch/>
        </p:blipFill>
        <p:spPr>
          <a:xfrm>
            <a:off x="-40785" y="-7940"/>
            <a:ext cx="9225570" cy="5151439"/>
          </a:xfrm>
          <a:prstGeom prst="rect">
            <a:avLst/>
          </a:prstGeom>
          <a:ln w="12700">
            <a:miter lim="400000"/>
          </a:ln>
        </p:spPr>
      </p:pic>
      <p:sp>
        <p:nvSpPr>
          <p:cNvPr id="2663" name="Rectangle"/>
          <p:cNvSpPr/>
          <p:nvPr/>
        </p:nvSpPr>
        <p:spPr>
          <a:xfrm>
            <a:off x="-40785" y="-7940"/>
            <a:ext cx="9225570" cy="5151439"/>
          </a:xfrm>
          <a:prstGeom prst="rect">
            <a:avLst/>
          </a:prstGeom>
          <a:solidFill>
            <a:srgbClr val="000000">
              <a:alpha val="17602"/>
            </a:srgbClr>
          </a:solidFill>
          <a:ln w="12700">
            <a:solidFill>
              <a:schemeClr val="accent1">
                <a:alpha val="17602"/>
              </a:schemeClr>
            </a:solidFill>
          </a:ln>
        </p:spPr>
        <p:txBody>
          <a:bodyPr lIns="36000" tIns="36000" rIns="36000" bIns="36000"/>
          <a:lstStyle/>
          <a:p>
            <a:pPr>
              <a:defRPr sz="1200"/>
            </a:pPr>
            <a:endParaRPr/>
          </a:p>
        </p:txBody>
      </p:sp>
      <p:sp>
        <p:nvSpPr>
          <p:cNvPr id="2664" name="Rectangle 6"/>
          <p:cNvSpPr txBox="1"/>
          <p:nvPr/>
        </p:nvSpPr>
        <p:spPr>
          <a:xfrm>
            <a:off x="7589838" y="4902994"/>
            <a:ext cx="1371602" cy="142766"/>
          </a:xfrm>
          <a:prstGeom prst="rect">
            <a:avLst/>
          </a:prstGeom>
          <a:ln w="12700">
            <a:miter lim="400000"/>
          </a:ln>
          <a:extLst>
            <a:ext uri="{C572A759-6A51-4108-AA02-DFA0A04FC94B}">
              <ma14:wrappingTextBoxFlag xmlns:ma14="http://schemas.microsoft.com/office/mac/drawingml/2011/main" xmlns="" val="1"/>
            </a:ext>
          </a:extLst>
        </p:spPr>
        <p:txBody>
          <a:bodyPr lIns="34529" tIns="34529" rIns="34529" bIns="34529">
            <a:spAutoFit/>
          </a:bodyPr>
          <a:lstStyle>
            <a:lvl1pPr algn="r">
              <a:defRPr sz="600">
                <a:solidFill>
                  <a:srgbClr val="000000"/>
                </a:solidFill>
                <a:latin typeface="Arial"/>
                <a:ea typeface="Arial"/>
                <a:cs typeface="Arial"/>
                <a:sym typeface="Arial"/>
              </a:defRPr>
            </a:lvl1pPr>
          </a:lstStyle>
          <a:p>
            <a:r>
              <a:t>© 2016 IBM Corporation</a:t>
            </a:r>
          </a:p>
        </p:txBody>
      </p:sp>
      <p:pic>
        <p:nvPicPr>
          <p:cNvPr id="2665" name="Picture 6" descr="Picture 6"/>
          <p:cNvPicPr>
            <a:picLocks noChangeAspect="1"/>
          </p:cNvPicPr>
          <p:nvPr/>
        </p:nvPicPr>
        <p:blipFill>
          <a:blip r:embed="rId4"/>
          <a:stretch>
            <a:fillRect/>
          </a:stretch>
        </p:blipFill>
        <p:spPr>
          <a:xfrm>
            <a:off x="8342670" y="291701"/>
            <a:ext cx="526695" cy="195664"/>
          </a:xfrm>
          <a:prstGeom prst="rect">
            <a:avLst/>
          </a:prstGeom>
          <a:ln w="12700">
            <a:miter lim="400000"/>
          </a:ln>
        </p:spPr>
      </p:pic>
      <p:sp>
        <p:nvSpPr>
          <p:cNvPr id="2666" name="Slide Number"/>
          <p:cNvSpPr txBox="1">
            <a:spLocks noGrp="1"/>
          </p:cNvSpPr>
          <p:nvPr>
            <p:ph type="sldNum" sz="quarter" idx="2"/>
          </p:nvPr>
        </p:nvSpPr>
        <p:spPr>
          <a:xfrm>
            <a:off x="6426199" y="4703762"/>
            <a:ext cx="127001" cy="127001"/>
          </a:xfrm>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060635030"/>
      </p:ext>
    </p:extLst>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tx">
  <p:cSld name="8_title, blank">
    <p:bg>
      <p:bgPr>
        <a:solidFill>
          <a:srgbClr val="FFFFFF"/>
        </a:solidFill>
        <a:effectLst/>
      </p:bgPr>
    </p:bg>
    <p:spTree>
      <p:nvGrpSpPr>
        <p:cNvPr id="1" name=""/>
        <p:cNvGrpSpPr/>
        <p:nvPr/>
      </p:nvGrpSpPr>
      <p:grpSpPr>
        <a:xfrm>
          <a:off x="0" y="0"/>
          <a:ext cx="0" cy="0"/>
          <a:chOff x="0" y="0"/>
          <a:chExt cx="0" cy="0"/>
        </a:xfrm>
      </p:grpSpPr>
      <p:grpSp>
        <p:nvGrpSpPr>
          <p:cNvPr id="2717" name="Group 58"/>
          <p:cNvGrpSpPr/>
          <p:nvPr/>
        </p:nvGrpSpPr>
        <p:grpSpPr>
          <a:xfrm>
            <a:off x="-109731" y="-110014"/>
            <a:ext cx="9364222" cy="5364481"/>
            <a:chOff x="0" y="0"/>
            <a:chExt cx="9364220" cy="5364480"/>
          </a:xfrm>
        </p:grpSpPr>
        <p:grpSp>
          <p:nvGrpSpPr>
            <p:cNvPr id="2684" name="Group 59"/>
            <p:cNvGrpSpPr/>
            <p:nvPr/>
          </p:nvGrpSpPr>
          <p:grpSpPr>
            <a:xfrm>
              <a:off x="338806" y="0"/>
              <a:ext cx="8686733" cy="91441"/>
              <a:chOff x="0" y="0"/>
              <a:chExt cx="8686732" cy="91440"/>
            </a:xfrm>
          </p:grpSpPr>
          <p:sp>
            <p:nvSpPr>
              <p:cNvPr id="2673"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4"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5"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6"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7"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8"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79"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0"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1"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2"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3"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grpSp>
        <p:grpSp>
          <p:nvGrpSpPr>
            <p:cNvPr id="2696" name="Group 60"/>
            <p:cNvGrpSpPr/>
            <p:nvPr/>
          </p:nvGrpSpPr>
          <p:grpSpPr>
            <a:xfrm>
              <a:off x="338806" y="5273040"/>
              <a:ext cx="8686733" cy="91441"/>
              <a:chOff x="0" y="0"/>
              <a:chExt cx="8686732" cy="91440"/>
            </a:xfrm>
          </p:grpSpPr>
          <p:sp>
            <p:nvSpPr>
              <p:cNvPr id="2685"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6"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7"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8"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89"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0"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1"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2"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3"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4"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5"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grpSp>
        <p:grpSp>
          <p:nvGrpSpPr>
            <p:cNvPr id="2706" name="Group 61"/>
            <p:cNvGrpSpPr/>
            <p:nvPr/>
          </p:nvGrpSpPr>
          <p:grpSpPr>
            <a:xfrm>
              <a:off x="0" y="347757"/>
              <a:ext cx="91441" cy="4664457"/>
              <a:chOff x="0" y="0"/>
              <a:chExt cx="91440" cy="4664456"/>
            </a:xfrm>
          </p:grpSpPr>
          <p:sp>
            <p:nvSpPr>
              <p:cNvPr id="2697"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8"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699"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0"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1"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2"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3"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4"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5"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grpSp>
        <p:grpSp>
          <p:nvGrpSpPr>
            <p:cNvPr id="2716" name="Group 62"/>
            <p:cNvGrpSpPr/>
            <p:nvPr/>
          </p:nvGrpSpPr>
          <p:grpSpPr>
            <a:xfrm>
              <a:off x="9272780" y="347757"/>
              <a:ext cx="91441" cy="4663441"/>
              <a:chOff x="0" y="0"/>
              <a:chExt cx="91440" cy="4663440"/>
            </a:xfrm>
          </p:grpSpPr>
          <p:sp>
            <p:nvSpPr>
              <p:cNvPr id="2707"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8"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09"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0"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1"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2"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3"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4"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sp>
            <p:nvSpPr>
              <p:cNvPr id="2715"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a:ea typeface="IBM Plex Sans"/>
                    <a:cs typeface="IBM Plex Sans"/>
                    <a:sym typeface="IBM Plex Sans"/>
                  </a:defRPr>
                </a:pPr>
                <a:endParaRPr/>
              </a:p>
            </p:txBody>
          </p:sp>
        </p:grpSp>
      </p:grpSp>
      <p:sp>
        <p:nvSpPr>
          <p:cNvPr id="2718" name="Title Text"/>
          <p:cNvSpPr txBox="1">
            <a:spLocks noGrp="1"/>
          </p:cNvSpPr>
          <p:nvPr>
            <p:ph type="title"/>
          </p:nvPr>
        </p:nvSpPr>
        <p:spPr>
          <a:xfrm>
            <a:off x="210311" y="201168"/>
            <a:ext cx="4142234" cy="804673"/>
          </a:xfrm>
          <a:prstGeom prst="rect">
            <a:avLst/>
          </a:prstGeom>
        </p:spPr>
        <p:txBody>
          <a:bodyPr>
            <a:normAutofit/>
          </a:bodyPr>
          <a:lstStyle>
            <a:lvl1pPr defTabSz="685800">
              <a:defRPr>
                <a:solidFill>
                  <a:srgbClr val="000000"/>
                </a:solidFill>
              </a:defRPr>
            </a:lvl1pPr>
          </a:lstStyle>
          <a:p>
            <a:r>
              <a:t>Title Text</a:t>
            </a:r>
          </a:p>
        </p:txBody>
      </p:sp>
      <p:sp>
        <p:nvSpPr>
          <p:cNvPr id="2719" name="Slide Number"/>
          <p:cNvSpPr txBox="1">
            <a:spLocks noGrp="1"/>
          </p:cNvSpPr>
          <p:nvPr>
            <p:ph type="sldNum" sz="quarter" idx="2"/>
          </p:nvPr>
        </p:nvSpPr>
        <p:spPr>
          <a:xfrm>
            <a:off x="8788331" y="4807744"/>
            <a:ext cx="127001" cy="127001"/>
          </a:xfrm>
          <a:prstGeom prst="rect">
            <a:avLst/>
          </a:prstGeom>
        </p:spPr>
        <p:txBody>
          <a:bodyPr/>
          <a:lstStyle>
            <a:lvl1pPr defTabSz="685800">
              <a:defRPr>
                <a:solidFill>
                  <a:srgbClr val="000000"/>
                </a:solidFill>
              </a:defRPr>
            </a:lvl1pPr>
          </a:lstStyle>
          <a:p>
            <a:fld id="{86CB4B4D-7CA3-9044-876B-883B54F8677D}" type="slidenum">
              <a:t>‹N°›</a:t>
            </a:fld>
            <a:endParaRPr/>
          </a:p>
        </p:txBody>
      </p:sp>
    </p:spTree>
    <p:extLst>
      <p:ext uri="{BB962C8B-B14F-4D97-AF65-F5344CB8AC3E}">
        <p14:creationId xmlns:p14="http://schemas.microsoft.com/office/powerpoint/2010/main" val="2663711105"/>
      </p:ext>
    </p:extLst>
  </p:cSld>
  <p:clrMapOvr>
    <a:masterClrMapping/>
  </p:clrMapOvr>
  <p:transition spd="med"/>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‹N°›</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2053006"/>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‹N°›</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Tree>
    <p:extLst>
      <p:ext uri="{BB962C8B-B14F-4D97-AF65-F5344CB8AC3E}">
        <p14:creationId xmlns:p14="http://schemas.microsoft.com/office/powerpoint/2010/main" val="263151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for Enterprise Systems/ © 2018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‹N°›</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4642830" y="1160860"/>
            <a:ext cx="4086225" cy="3576638"/>
          </a:xfrm>
        </p:spPr>
        <p:txBody>
          <a:bodyPr/>
          <a:lstStyle/>
          <a:p>
            <a:r>
              <a:rPr lang="en-US"/>
              <a:t>Click icon to add picture</a:t>
            </a:r>
          </a:p>
        </p:txBody>
      </p:sp>
    </p:spTree>
    <p:extLst>
      <p:ext uri="{BB962C8B-B14F-4D97-AF65-F5344CB8AC3E}">
        <p14:creationId xmlns:p14="http://schemas.microsoft.com/office/powerpoint/2010/main" val="416497912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‹N°›</a:t>
            </a:fld>
            <a:endParaRPr lang="en-US"/>
          </a:p>
        </p:txBody>
      </p:sp>
      <p:sp>
        <p:nvSpPr>
          <p:cNvPr id="7" name="Content Placeholder 6"/>
          <p:cNvSpPr>
            <a:spLocks noGrp="1"/>
          </p:cNvSpPr>
          <p:nvPr>
            <p:ph sz="quarter" idx="13"/>
          </p:nvPr>
        </p:nvSpPr>
        <p:spPr>
          <a:xfrm>
            <a:off x="4601012"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239172" y="1160860"/>
            <a:ext cx="4086225" cy="3576638"/>
          </a:xfrm>
        </p:spPr>
        <p:txBody>
          <a:bodyPr/>
          <a:lstStyle/>
          <a:p>
            <a:r>
              <a:rPr lang="en-US"/>
              <a:t>Click icon to add picture</a:t>
            </a:r>
          </a:p>
        </p:txBody>
      </p:sp>
    </p:spTree>
    <p:extLst>
      <p:ext uri="{BB962C8B-B14F-4D97-AF65-F5344CB8AC3E}">
        <p14:creationId xmlns:p14="http://schemas.microsoft.com/office/powerpoint/2010/main" val="334160972"/>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‹N°›</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4"/>
          </p:nvPr>
        </p:nvSpPr>
        <p:spPr>
          <a:xfrm>
            <a:off x="4659699" y="1160584"/>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3056602"/>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32781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295" y="461967"/>
            <a:ext cx="8620125" cy="33214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68295" y="1200154"/>
            <a:ext cx="8620125" cy="11826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66705" y="942976"/>
            <a:ext cx="8639175" cy="307775"/>
          </a:xfrm>
        </p:spPr>
        <p:txBody>
          <a:bodyPr/>
          <a:lstStyle>
            <a:lvl1pPr marL="0" indent="0">
              <a:spcBef>
                <a:spcPts val="0"/>
              </a:spcBef>
              <a:buFontTx/>
              <a:buNone/>
              <a:defRPr sz="1400" i="1">
                <a:solidFill>
                  <a:schemeClr val="tx1"/>
                </a:solidFill>
              </a:defRPr>
            </a:lvl1pPr>
            <a:lvl2pPr marL="130963" indent="0">
              <a:buFontTx/>
              <a:buNone/>
              <a:defRPr sz="1400" i="1">
                <a:solidFill>
                  <a:schemeClr val="tx1"/>
                </a:solidFill>
              </a:defRPr>
            </a:lvl2pPr>
            <a:lvl3pPr marL="254782" indent="0">
              <a:buFontTx/>
              <a:buNone/>
              <a:defRPr sz="1400" i="1">
                <a:solidFill>
                  <a:schemeClr val="tx1"/>
                </a:solidFill>
              </a:defRPr>
            </a:lvl3pPr>
            <a:lvl4pPr marL="772677" indent="0">
              <a:buFontTx/>
              <a:buNone/>
              <a:defRPr sz="1400" i="1">
                <a:solidFill>
                  <a:schemeClr val="tx1"/>
                </a:solidFill>
              </a:defRPr>
            </a:lvl4pPr>
            <a:lvl5pPr marL="1032221" indent="0">
              <a:buFontTx/>
              <a:buNone/>
              <a:defRPr sz="1400" i="1">
                <a:solidFill>
                  <a:schemeClr val="tx1"/>
                </a:solidFill>
              </a:defRPr>
            </a:lvl5pPr>
          </a:lstStyle>
          <a:p>
            <a:pPr lvl="0"/>
            <a:r>
              <a:rPr lang="en-US" dirty="0"/>
              <a:t>Click to edit Master text styles</a:t>
            </a:r>
          </a:p>
        </p:txBody>
      </p:sp>
      <p:sp>
        <p:nvSpPr>
          <p:cNvPr id="5" name="Rectangle 7"/>
          <p:cNvSpPr>
            <a:spLocks noGrp="1" noChangeArrowheads="1"/>
          </p:cNvSpPr>
          <p:nvPr>
            <p:ph type="sldNum" sz="quarter" idx="14"/>
          </p:nvPr>
        </p:nvSpPr>
        <p:spPr>
          <a:ln/>
        </p:spPr>
        <p:txBody>
          <a:bodyPr/>
          <a:lstStyle>
            <a:lvl1pPr>
              <a:defRPr/>
            </a:lvl1pPr>
          </a:lstStyle>
          <a:p>
            <a:pPr>
              <a:defRPr/>
            </a:pPr>
            <a:fld id="{FDB9139D-0856-436C-8E56-7EDDC909C525}" type="slidenum">
              <a:rPr lang="en-US"/>
              <a:pPr>
                <a:defRPr/>
              </a:pPr>
              <a:t>‹N°›</a:t>
            </a:fld>
            <a:endParaRPr lang="en-US"/>
          </a:p>
        </p:txBody>
      </p:sp>
      <p:sp>
        <p:nvSpPr>
          <p:cNvPr id="6" name="Rectangle 8"/>
          <p:cNvSpPr>
            <a:spLocks noGrp="1" noChangeArrowheads="1"/>
          </p:cNvSpPr>
          <p:nvPr>
            <p:ph type="ftr" sz="quarter" idx="15"/>
          </p:nvPr>
        </p:nvSpPr>
        <p:spPr>
          <a:ln/>
        </p:spPr>
        <p:txBody>
          <a:bodyPr/>
          <a:lstStyle>
            <a:lvl1pPr>
              <a:defRPr/>
            </a:lvl1pPr>
          </a:lstStyle>
          <a:p>
            <a:pPr>
              <a:defRPr/>
            </a:pPr>
            <a:r>
              <a:rPr lang="en-US"/>
              <a:t>© Copyright IBM Corporation 2017</a:t>
            </a:r>
          </a:p>
        </p:txBody>
      </p:sp>
      <p:sp>
        <p:nvSpPr>
          <p:cNvPr id="7" name="Rectangle 9"/>
          <p:cNvSpPr>
            <a:spLocks noGrp="1" noChangeArrowheads="1"/>
          </p:cNvSpPr>
          <p:nvPr>
            <p:ph type="dt" sz="half" idx="16"/>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2294995302"/>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4" name="Footer Placeholder 3"/>
          <p:cNvSpPr>
            <a:spLocks noGrp="1"/>
          </p:cNvSpPr>
          <p:nvPr>
            <p:ph type="ftr" sz="quarter" idx="11"/>
          </p:nvPr>
        </p:nvSpPr>
        <p:spPr/>
        <p:txBody>
          <a:bodyPr/>
          <a:lstStyle/>
          <a:p>
            <a:r>
              <a:rPr lang="en-US"/>
              <a:t>IBM Dependency Based Build / DevOps Unleashed / Sept. 11, 2018 / © 2018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5472368"/>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573494"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a:p>
        </p:txBody>
      </p:sp>
      <p:sp>
        <p:nvSpPr>
          <p:cNvPr id="5"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 Copyright IBM Corporation 2017</a:t>
            </a:r>
            <a:endParaRPr lang="en-US" dirty="0"/>
          </a:p>
        </p:txBody>
      </p:sp>
    </p:spTree>
    <p:extLst>
      <p:ext uri="{BB962C8B-B14F-4D97-AF65-F5344CB8AC3E}">
        <p14:creationId xmlns:p14="http://schemas.microsoft.com/office/powerpoint/2010/main" val="2923769907"/>
      </p:ext>
    </p:extLst>
  </p:cSld>
  <p:clrMapOvr>
    <a:masterClrMapping/>
  </p:clrMapOvr>
  <mc:AlternateContent xmlns:mc="http://schemas.openxmlformats.org/markup-compatibility/2006" xmlns:p14="http://schemas.microsoft.com/office/powerpoint/2010/main">
    <mc:Choice Requires="p14">
      <p:transition p14:dur="250" advClick="0"/>
    </mc:Choice>
    <mc:Fallback xmlns="">
      <p:transition advClick="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for Enterprise Systems/ © 2018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dirty="0"/>
              <a:t>DevOps for Enterprise Systems/ © 2018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‹N°›</a:t>
            </a:fld>
            <a:endParaRPr lang="en-US" dirty="0"/>
          </a:p>
        </p:txBody>
      </p:sp>
      <p:sp>
        <p:nvSpPr>
          <p:cNvPr id="4" name="Footer Placeholder 3"/>
          <p:cNvSpPr>
            <a:spLocks noGrp="1"/>
          </p:cNvSpPr>
          <p:nvPr>
            <p:ph type="ftr" sz="quarter" idx="11"/>
          </p:nvPr>
        </p:nvSpPr>
        <p:spPr/>
        <p:txBody>
          <a:bodyPr/>
          <a:lstStyle/>
          <a:p>
            <a:r>
              <a:rPr lang="en-US" dirty="0"/>
              <a:t>DevOps for Enterprise Systems/ © 2018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‹N°›</a:t>
            </a:fld>
            <a:endParaRPr lang="en-US" dirty="0"/>
          </a:p>
        </p:txBody>
      </p:sp>
      <p:sp>
        <p:nvSpPr>
          <p:cNvPr id="4" name="Footer Placeholder 3"/>
          <p:cNvSpPr>
            <a:spLocks noGrp="1"/>
          </p:cNvSpPr>
          <p:nvPr>
            <p:ph type="ftr" sz="quarter" idx="11"/>
          </p:nvPr>
        </p:nvSpPr>
        <p:spPr/>
        <p:txBody>
          <a:bodyPr/>
          <a:lstStyle/>
          <a:p>
            <a:r>
              <a:rPr lang="de-DE" dirty="0"/>
              <a:t>DevOps for Enterprise Systems/ © 2018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dirty="0"/>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05.xml"/><Relationship Id="rId3" Type="http://schemas.openxmlformats.org/officeDocument/2006/relationships/slideLayout" Target="../slideLayouts/slideLayout500.xml"/><Relationship Id="rId7" Type="http://schemas.openxmlformats.org/officeDocument/2006/relationships/slideLayout" Target="../slideLayouts/slideLayout504.xml"/><Relationship Id="rId2" Type="http://schemas.openxmlformats.org/officeDocument/2006/relationships/slideLayout" Target="../slideLayouts/slideLayout499.xml"/><Relationship Id="rId1" Type="http://schemas.openxmlformats.org/officeDocument/2006/relationships/slideLayout" Target="../slideLayouts/slideLayout498.xml"/><Relationship Id="rId6" Type="http://schemas.openxmlformats.org/officeDocument/2006/relationships/slideLayout" Target="../slideLayouts/slideLayout503.xml"/><Relationship Id="rId11" Type="http://schemas.openxmlformats.org/officeDocument/2006/relationships/image" Target="../media/image19.png"/><Relationship Id="rId5" Type="http://schemas.openxmlformats.org/officeDocument/2006/relationships/slideLayout" Target="../slideLayouts/slideLayout502.xml"/><Relationship Id="rId10" Type="http://schemas.openxmlformats.org/officeDocument/2006/relationships/theme" Target="../theme/theme10.xml"/><Relationship Id="rId4" Type="http://schemas.openxmlformats.org/officeDocument/2006/relationships/slideLayout" Target="../slideLayouts/slideLayout501.xml"/><Relationship Id="rId9" Type="http://schemas.openxmlformats.org/officeDocument/2006/relationships/slideLayout" Target="../slideLayouts/slideLayout5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theme" Target="../theme/theme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image" Target="../media/image5.jpeg"/><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56.xml"/><Relationship Id="rId7" Type="http://schemas.openxmlformats.org/officeDocument/2006/relationships/image" Target="../media/image5.jpeg"/><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theme" Target="../theme/theme6.xml"/><Relationship Id="rId5" Type="http://schemas.openxmlformats.org/officeDocument/2006/relationships/slideLayout" Target="../slideLayouts/slideLayout158.xml"/><Relationship Id="rId4"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7.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17" Type="http://schemas.openxmlformats.org/officeDocument/2006/relationships/slideLayout" Target="../slideLayouts/slideLayout331.xml"/><Relationship Id="rId21" Type="http://schemas.openxmlformats.org/officeDocument/2006/relationships/slideLayout" Target="../slideLayouts/slideLayout235.xml"/><Relationship Id="rId63" Type="http://schemas.openxmlformats.org/officeDocument/2006/relationships/slideLayout" Target="../slideLayouts/slideLayout277.xml"/><Relationship Id="rId159" Type="http://schemas.openxmlformats.org/officeDocument/2006/relationships/slideLayout" Target="../slideLayouts/slideLayout373.xml"/><Relationship Id="rId170" Type="http://schemas.openxmlformats.org/officeDocument/2006/relationships/slideLayout" Target="../slideLayouts/slideLayout384.xml"/><Relationship Id="rId226" Type="http://schemas.openxmlformats.org/officeDocument/2006/relationships/slideLayout" Target="../slideLayouts/slideLayout440.xml"/><Relationship Id="rId268" Type="http://schemas.openxmlformats.org/officeDocument/2006/relationships/slideLayout" Target="../slideLayouts/slideLayout482.xml"/><Relationship Id="rId32" Type="http://schemas.openxmlformats.org/officeDocument/2006/relationships/slideLayout" Target="../slideLayouts/slideLayout246.xml"/><Relationship Id="rId74" Type="http://schemas.openxmlformats.org/officeDocument/2006/relationships/slideLayout" Target="../slideLayouts/slideLayout288.xml"/><Relationship Id="rId128" Type="http://schemas.openxmlformats.org/officeDocument/2006/relationships/slideLayout" Target="../slideLayouts/slideLayout342.xml"/><Relationship Id="rId5" Type="http://schemas.openxmlformats.org/officeDocument/2006/relationships/slideLayout" Target="../slideLayouts/slideLayout219.xml"/><Relationship Id="rId181" Type="http://schemas.openxmlformats.org/officeDocument/2006/relationships/slideLayout" Target="../slideLayouts/slideLayout395.xml"/><Relationship Id="rId237" Type="http://schemas.openxmlformats.org/officeDocument/2006/relationships/slideLayout" Target="../slideLayouts/slideLayout451.xml"/><Relationship Id="rId279" Type="http://schemas.openxmlformats.org/officeDocument/2006/relationships/slideLayout" Target="../slideLayouts/slideLayout493.xml"/><Relationship Id="rId22" Type="http://schemas.openxmlformats.org/officeDocument/2006/relationships/slideLayout" Target="../slideLayouts/slideLayout236.xml"/><Relationship Id="rId43" Type="http://schemas.openxmlformats.org/officeDocument/2006/relationships/slideLayout" Target="../slideLayouts/slideLayout257.xml"/><Relationship Id="rId64" Type="http://schemas.openxmlformats.org/officeDocument/2006/relationships/slideLayout" Target="../slideLayouts/slideLayout278.xml"/><Relationship Id="rId118" Type="http://schemas.openxmlformats.org/officeDocument/2006/relationships/slideLayout" Target="../slideLayouts/slideLayout332.xml"/><Relationship Id="rId139" Type="http://schemas.openxmlformats.org/officeDocument/2006/relationships/slideLayout" Target="../slideLayouts/slideLayout353.xml"/><Relationship Id="rId85" Type="http://schemas.openxmlformats.org/officeDocument/2006/relationships/slideLayout" Target="../slideLayouts/slideLayout299.xml"/><Relationship Id="rId150" Type="http://schemas.openxmlformats.org/officeDocument/2006/relationships/slideLayout" Target="../slideLayouts/slideLayout364.xml"/><Relationship Id="rId171" Type="http://schemas.openxmlformats.org/officeDocument/2006/relationships/slideLayout" Target="../slideLayouts/slideLayout385.xml"/><Relationship Id="rId192" Type="http://schemas.openxmlformats.org/officeDocument/2006/relationships/slideLayout" Target="../slideLayouts/slideLayout406.xml"/><Relationship Id="rId206" Type="http://schemas.openxmlformats.org/officeDocument/2006/relationships/slideLayout" Target="../slideLayouts/slideLayout420.xml"/><Relationship Id="rId227" Type="http://schemas.openxmlformats.org/officeDocument/2006/relationships/slideLayout" Target="../slideLayouts/slideLayout441.xml"/><Relationship Id="rId248" Type="http://schemas.openxmlformats.org/officeDocument/2006/relationships/slideLayout" Target="../slideLayouts/slideLayout462.xml"/><Relationship Id="rId269" Type="http://schemas.openxmlformats.org/officeDocument/2006/relationships/slideLayout" Target="../slideLayouts/slideLayout483.xml"/><Relationship Id="rId12" Type="http://schemas.openxmlformats.org/officeDocument/2006/relationships/slideLayout" Target="../slideLayouts/slideLayout226.xml"/><Relationship Id="rId33" Type="http://schemas.openxmlformats.org/officeDocument/2006/relationships/slideLayout" Target="../slideLayouts/slideLayout247.xml"/><Relationship Id="rId108" Type="http://schemas.openxmlformats.org/officeDocument/2006/relationships/slideLayout" Target="../slideLayouts/slideLayout322.xml"/><Relationship Id="rId129" Type="http://schemas.openxmlformats.org/officeDocument/2006/relationships/slideLayout" Target="../slideLayouts/slideLayout343.xml"/><Relationship Id="rId280" Type="http://schemas.openxmlformats.org/officeDocument/2006/relationships/slideLayout" Target="../slideLayouts/slideLayout494.xml"/><Relationship Id="rId54" Type="http://schemas.openxmlformats.org/officeDocument/2006/relationships/slideLayout" Target="../slideLayouts/slideLayout268.xml"/><Relationship Id="rId75" Type="http://schemas.openxmlformats.org/officeDocument/2006/relationships/slideLayout" Target="../slideLayouts/slideLayout289.xml"/><Relationship Id="rId96" Type="http://schemas.openxmlformats.org/officeDocument/2006/relationships/slideLayout" Target="../slideLayouts/slideLayout310.xml"/><Relationship Id="rId140" Type="http://schemas.openxmlformats.org/officeDocument/2006/relationships/slideLayout" Target="../slideLayouts/slideLayout354.xml"/><Relationship Id="rId161" Type="http://schemas.openxmlformats.org/officeDocument/2006/relationships/slideLayout" Target="../slideLayouts/slideLayout375.xml"/><Relationship Id="rId182" Type="http://schemas.openxmlformats.org/officeDocument/2006/relationships/slideLayout" Target="../slideLayouts/slideLayout396.xml"/><Relationship Id="rId217" Type="http://schemas.openxmlformats.org/officeDocument/2006/relationships/slideLayout" Target="../slideLayouts/slideLayout431.xml"/><Relationship Id="rId6" Type="http://schemas.openxmlformats.org/officeDocument/2006/relationships/slideLayout" Target="../slideLayouts/slideLayout220.xml"/><Relationship Id="rId238" Type="http://schemas.openxmlformats.org/officeDocument/2006/relationships/slideLayout" Target="../slideLayouts/slideLayout452.xml"/><Relationship Id="rId259" Type="http://schemas.openxmlformats.org/officeDocument/2006/relationships/slideLayout" Target="../slideLayouts/slideLayout473.xml"/><Relationship Id="rId23" Type="http://schemas.openxmlformats.org/officeDocument/2006/relationships/slideLayout" Target="../slideLayouts/slideLayout237.xml"/><Relationship Id="rId119" Type="http://schemas.openxmlformats.org/officeDocument/2006/relationships/slideLayout" Target="../slideLayouts/slideLayout333.xml"/><Relationship Id="rId270" Type="http://schemas.openxmlformats.org/officeDocument/2006/relationships/slideLayout" Target="../slideLayouts/slideLayout484.xml"/><Relationship Id="rId44" Type="http://schemas.openxmlformats.org/officeDocument/2006/relationships/slideLayout" Target="../slideLayouts/slideLayout258.xml"/><Relationship Id="rId65" Type="http://schemas.openxmlformats.org/officeDocument/2006/relationships/slideLayout" Target="../slideLayouts/slideLayout279.xml"/><Relationship Id="rId86" Type="http://schemas.openxmlformats.org/officeDocument/2006/relationships/slideLayout" Target="../slideLayouts/slideLayout300.xml"/><Relationship Id="rId130" Type="http://schemas.openxmlformats.org/officeDocument/2006/relationships/slideLayout" Target="../slideLayouts/slideLayout344.xml"/><Relationship Id="rId151" Type="http://schemas.openxmlformats.org/officeDocument/2006/relationships/slideLayout" Target="../slideLayouts/slideLayout365.xml"/><Relationship Id="rId172" Type="http://schemas.openxmlformats.org/officeDocument/2006/relationships/slideLayout" Target="../slideLayouts/slideLayout386.xml"/><Relationship Id="rId193" Type="http://schemas.openxmlformats.org/officeDocument/2006/relationships/slideLayout" Target="../slideLayouts/slideLayout407.xml"/><Relationship Id="rId207" Type="http://schemas.openxmlformats.org/officeDocument/2006/relationships/slideLayout" Target="../slideLayouts/slideLayout421.xml"/><Relationship Id="rId228" Type="http://schemas.openxmlformats.org/officeDocument/2006/relationships/slideLayout" Target="../slideLayouts/slideLayout442.xml"/><Relationship Id="rId249" Type="http://schemas.openxmlformats.org/officeDocument/2006/relationships/slideLayout" Target="../slideLayouts/slideLayout463.xml"/><Relationship Id="rId13" Type="http://schemas.openxmlformats.org/officeDocument/2006/relationships/slideLayout" Target="../slideLayouts/slideLayout227.xml"/><Relationship Id="rId109" Type="http://schemas.openxmlformats.org/officeDocument/2006/relationships/slideLayout" Target="../slideLayouts/slideLayout323.xml"/><Relationship Id="rId260" Type="http://schemas.openxmlformats.org/officeDocument/2006/relationships/slideLayout" Target="../slideLayouts/slideLayout474.xml"/><Relationship Id="rId281" Type="http://schemas.openxmlformats.org/officeDocument/2006/relationships/slideLayout" Target="../slideLayouts/slideLayout495.xml"/><Relationship Id="rId34" Type="http://schemas.openxmlformats.org/officeDocument/2006/relationships/slideLayout" Target="../slideLayouts/slideLayout248.xml"/><Relationship Id="rId55" Type="http://schemas.openxmlformats.org/officeDocument/2006/relationships/slideLayout" Target="../slideLayouts/slideLayout269.xml"/><Relationship Id="rId76" Type="http://schemas.openxmlformats.org/officeDocument/2006/relationships/slideLayout" Target="../slideLayouts/slideLayout290.xml"/><Relationship Id="rId97" Type="http://schemas.openxmlformats.org/officeDocument/2006/relationships/slideLayout" Target="../slideLayouts/slideLayout311.xml"/><Relationship Id="rId120" Type="http://schemas.openxmlformats.org/officeDocument/2006/relationships/slideLayout" Target="../slideLayouts/slideLayout334.xml"/><Relationship Id="rId141" Type="http://schemas.openxmlformats.org/officeDocument/2006/relationships/slideLayout" Target="../slideLayouts/slideLayout355.xml"/><Relationship Id="rId7" Type="http://schemas.openxmlformats.org/officeDocument/2006/relationships/slideLayout" Target="../slideLayouts/slideLayout221.xml"/><Relationship Id="rId162" Type="http://schemas.openxmlformats.org/officeDocument/2006/relationships/slideLayout" Target="../slideLayouts/slideLayout376.xml"/><Relationship Id="rId183" Type="http://schemas.openxmlformats.org/officeDocument/2006/relationships/slideLayout" Target="../slideLayouts/slideLayout397.xml"/><Relationship Id="rId218" Type="http://schemas.openxmlformats.org/officeDocument/2006/relationships/slideLayout" Target="../slideLayouts/slideLayout432.xml"/><Relationship Id="rId239" Type="http://schemas.openxmlformats.org/officeDocument/2006/relationships/slideLayout" Target="../slideLayouts/slideLayout453.xml"/><Relationship Id="rId250" Type="http://schemas.openxmlformats.org/officeDocument/2006/relationships/slideLayout" Target="../slideLayouts/slideLayout464.xml"/><Relationship Id="rId271" Type="http://schemas.openxmlformats.org/officeDocument/2006/relationships/slideLayout" Target="../slideLayouts/slideLayout485.xml"/><Relationship Id="rId24" Type="http://schemas.openxmlformats.org/officeDocument/2006/relationships/slideLayout" Target="../slideLayouts/slideLayout238.xml"/><Relationship Id="rId45" Type="http://schemas.openxmlformats.org/officeDocument/2006/relationships/slideLayout" Target="../slideLayouts/slideLayout259.xml"/><Relationship Id="rId66" Type="http://schemas.openxmlformats.org/officeDocument/2006/relationships/slideLayout" Target="../slideLayouts/slideLayout280.xml"/><Relationship Id="rId87" Type="http://schemas.openxmlformats.org/officeDocument/2006/relationships/slideLayout" Target="../slideLayouts/slideLayout301.xml"/><Relationship Id="rId110" Type="http://schemas.openxmlformats.org/officeDocument/2006/relationships/slideLayout" Target="../slideLayouts/slideLayout324.xml"/><Relationship Id="rId131" Type="http://schemas.openxmlformats.org/officeDocument/2006/relationships/slideLayout" Target="../slideLayouts/slideLayout345.xml"/><Relationship Id="rId152" Type="http://schemas.openxmlformats.org/officeDocument/2006/relationships/slideLayout" Target="../slideLayouts/slideLayout366.xml"/><Relationship Id="rId173" Type="http://schemas.openxmlformats.org/officeDocument/2006/relationships/slideLayout" Target="../slideLayouts/slideLayout387.xml"/><Relationship Id="rId194" Type="http://schemas.openxmlformats.org/officeDocument/2006/relationships/slideLayout" Target="../slideLayouts/slideLayout408.xml"/><Relationship Id="rId208" Type="http://schemas.openxmlformats.org/officeDocument/2006/relationships/slideLayout" Target="../slideLayouts/slideLayout422.xml"/><Relationship Id="rId229" Type="http://schemas.openxmlformats.org/officeDocument/2006/relationships/slideLayout" Target="../slideLayouts/slideLayout443.xml"/><Relationship Id="rId240" Type="http://schemas.openxmlformats.org/officeDocument/2006/relationships/slideLayout" Target="../slideLayouts/slideLayout454.xml"/><Relationship Id="rId261" Type="http://schemas.openxmlformats.org/officeDocument/2006/relationships/slideLayout" Target="../slideLayouts/slideLayout475.xml"/><Relationship Id="rId14" Type="http://schemas.openxmlformats.org/officeDocument/2006/relationships/slideLayout" Target="../slideLayouts/slideLayout228.xml"/><Relationship Id="rId35" Type="http://schemas.openxmlformats.org/officeDocument/2006/relationships/slideLayout" Target="../slideLayouts/slideLayout249.xml"/><Relationship Id="rId56" Type="http://schemas.openxmlformats.org/officeDocument/2006/relationships/slideLayout" Target="../slideLayouts/slideLayout270.xml"/><Relationship Id="rId77" Type="http://schemas.openxmlformats.org/officeDocument/2006/relationships/slideLayout" Target="../slideLayouts/slideLayout291.xml"/><Relationship Id="rId100" Type="http://schemas.openxmlformats.org/officeDocument/2006/relationships/slideLayout" Target="../slideLayouts/slideLayout314.xml"/><Relationship Id="rId282" Type="http://schemas.openxmlformats.org/officeDocument/2006/relationships/slideLayout" Target="../slideLayouts/slideLayout496.xml"/><Relationship Id="rId8" Type="http://schemas.openxmlformats.org/officeDocument/2006/relationships/slideLayout" Target="../slideLayouts/slideLayout222.xml"/><Relationship Id="rId98" Type="http://schemas.openxmlformats.org/officeDocument/2006/relationships/slideLayout" Target="../slideLayouts/slideLayout312.xml"/><Relationship Id="rId121" Type="http://schemas.openxmlformats.org/officeDocument/2006/relationships/slideLayout" Target="../slideLayouts/slideLayout335.xml"/><Relationship Id="rId142" Type="http://schemas.openxmlformats.org/officeDocument/2006/relationships/slideLayout" Target="../slideLayouts/slideLayout356.xml"/><Relationship Id="rId163" Type="http://schemas.openxmlformats.org/officeDocument/2006/relationships/slideLayout" Target="../slideLayouts/slideLayout377.xml"/><Relationship Id="rId184" Type="http://schemas.openxmlformats.org/officeDocument/2006/relationships/slideLayout" Target="../slideLayouts/slideLayout398.xml"/><Relationship Id="rId219" Type="http://schemas.openxmlformats.org/officeDocument/2006/relationships/slideLayout" Target="../slideLayouts/slideLayout433.xml"/><Relationship Id="rId230" Type="http://schemas.openxmlformats.org/officeDocument/2006/relationships/slideLayout" Target="../slideLayouts/slideLayout444.xml"/><Relationship Id="rId251" Type="http://schemas.openxmlformats.org/officeDocument/2006/relationships/slideLayout" Target="../slideLayouts/slideLayout465.xml"/><Relationship Id="rId25" Type="http://schemas.openxmlformats.org/officeDocument/2006/relationships/slideLayout" Target="../slideLayouts/slideLayout239.xml"/><Relationship Id="rId46" Type="http://schemas.openxmlformats.org/officeDocument/2006/relationships/slideLayout" Target="../slideLayouts/slideLayout260.xml"/><Relationship Id="rId67" Type="http://schemas.openxmlformats.org/officeDocument/2006/relationships/slideLayout" Target="../slideLayouts/slideLayout281.xml"/><Relationship Id="rId272" Type="http://schemas.openxmlformats.org/officeDocument/2006/relationships/slideLayout" Target="../slideLayouts/slideLayout486.xml"/><Relationship Id="rId88" Type="http://schemas.openxmlformats.org/officeDocument/2006/relationships/slideLayout" Target="../slideLayouts/slideLayout302.xml"/><Relationship Id="rId111" Type="http://schemas.openxmlformats.org/officeDocument/2006/relationships/slideLayout" Target="../slideLayouts/slideLayout325.xml"/><Relationship Id="rId132" Type="http://schemas.openxmlformats.org/officeDocument/2006/relationships/slideLayout" Target="../slideLayouts/slideLayout346.xml"/><Relationship Id="rId153" Type="http://schemas.openxmlformats.org/officeDocument/2006/relationships/slideLayout" Target="../slideLayouts/slideLayout367.xml"/><Relationship Id="rId174" Type="http://schemas.openxmlformats.org/officeDocument/2006/relationships/slideLayout" Target="../slideLayouts/slideLayout388.xml"/><Relationship Id="rId195" Type="http://schemas.openxmlformats.org/officeDocument/2006/relationships/slideLayout" Target="../slideLayouts/slideLayout409.xml"/><Relationship Id="rId209" Type="http://schemas.openxmlformats.org/officeDocument/2006/relationships/slideLayout" Target="../slideLayouts/slideLayout423.xml"/><Relationship Id="rId220" Type="http://schemas.openxmlformats.org/officeDocument/2006/relationships/slideLayout" Target="../slideLayouts/slideLayout434.xml"/><Relationship Id="rId241" Type="http://schemas.openxmlformats.org/officeDocument/2006/relationships/slideLayout" Target="../slideLayouts/slideLayout455.xml"/><Relationship Id="rId15" Type="http://schemas.openxmlformats.org/officeDocument/2006/relationships/slideLayout" Target="../slideLayouts/slideLayout229.xml"/><Relationship Id="rId36" Type="http://schemas.openxmlformats.org/officeDocument/2006/relationships/slideLayout" Target="../slideLayouts/slideLayout250.xml"/><Relationship Id="rId57" Type="http://schemas.openxmlformats.org/officeDocument/2006/relationships/slideLayout" Target="../slideLayouts/slideLayout271.xml"/><Relationship Id="rId262" Type="http://schemas.openxmlformats.org/officeDocument/2006/relationships/slideLayout" Target="../slideLayouts/slideLayout476.xml"/><Relationship Id="rId283" Type="http://schemas.openxmlformats.org/officeDocument/2006/relationships/slideLayout" Target="../slideLayouts/slideLayout497.xml"/><Relationship Id="rId78" Type="http://schemas.openxmlformats.org/officeDocument/2006/relationships/slideLayout" Target="../slideLayouts/slideLayout292.xml"/><Relationship Id="rId99" Type="http://schemas.openxmlformats.org/officeDocument/2006/relationships/slideLayout" Target="../slideLayouts/slideLayout313.xml"/><Relationship Id="rId101" Type="http://schemas.openxmlformats.org/officeDocument/2006/relationships/slideLayout" Target="../slideLayouts/slideLayout315.xml"/><Relationship Id="rId122" Type="http://schemas.openxmlformats.org/officeDocument/2006/relationships/slideLayout" Target="../slideLayouts/slideLayout336.xml"/><Relationship Id="rId143" Type="http://schemas.openxmlformats.org/officeDocument/2006/relationships/slideLayout" Target="../slideLayouts/slideLayout357.xml"/><Relationship Id="rId164" Type="http://schemas.openxmlformats.org/officeDocument/2006/relationships/slideLayout" Target="../slideLayouts/slideLayout378.xml"/><Relationship Id="rId185" Type="http://schemas.openxmlformats.org/officeDocument/2006/relationships/slideLayout" Target="../slideLayouts/slideLayout399.xml"/><Relationship Id="rId9" Type="http://schemas.openxmlformats.org/officeDocument/2006/relationships/slideLayout" Target="../slideLayouts/slideLayout223.xml"/><Relationship Id="rId210" Type="http://schemas.openxmlformats.org/officeDocument/2006/relationships/slideLayout" Target="../slideLayouts/slideLayout424.xml"/><Relationship Id="rId26" Type="http://schemas.openxmlformats.org/officeDocument/2006/relationships/slideLayout" Target="../slideLayouts/slideLayout240.xml"/><Relationship Id="rId231" Type="http://schemas.openxmlformats.org/officeDocument/2006/relationships/slideLayout" Target="../slideLayouts/slideLayout445.xml"/><Relationship Id="rId252" Type="http://schemas.openxmlformats.org/officeDocument/2006/relationships/slideLayout" Target="../slideLayouts/slideLayout466.xml"/><Relationship Id="rId273" Type="http://schemas.openxmlformats.org/officeDocument/2006/relationships/slideLayout" Target="../slideLayouts/slideLayout487.xml"/><Relationship Id="rId47" Type="http://schemas.openxmlformats.org/officeDocument/2006/relationships/slideLayout" Target="../slideLayouts/slideLayout261.xml"/><Relationship Id="rId68" Type="http://schemas.openxmlformats.org/officeDocument/2006/relationships/slideLayout" Target="../slideLayouts/slideLayout282.xml"/><Relationship Id="rId89" Type="http://schemas.openxmlformats.org/officeDocument/2006/relationships/slideLayout" Target="../slideLayouts/slideLayout303.xml"/><Relationship Id="rId112" Type="http://schemas.openxmlformats.org/officeDocument/2006/relationships/slideLayout" Target="../slideLayouts/slideLayout326.xml"/><Relationship Id="rId133" Type="http://schemas.openxmlformats.org/officeDocument/2006/relationships/slideLayout" Target="../slideLayouts/slideLayout347.xml"/><Relationship Id="rId154" Type="http://schemas.openxmlformats.org/officeDocument/2006/relationships/slideLayout" Target="../slideLayouts/slideLayout368.xml"/><Relationship Id="rId175" Type="http://schemas.openxmlformats.org/officeDocument/2006/relationships/slideLayout" Target="../slideLayouts/slideLayout389.xml"/><Relationship Id="rId196" Type="http://schemas.openxmlformats.org/officeDocument/2006/relationships/slideLayout" Target="../slideLayouts/slideLayout410.xml"/><Relationship Id="rId200" Type="http://schemas.openxmlformats.org/officeDocument/2006/relationships/slideLayout" Target="../slideLayouts/slideLayout414.xml"/><Relationship Id="rId16" Type="http://schemas.openxmlformats.org/officeDocument/2006/relationships/slideLayout" Target="../slideLayouts/slideLayout230.xml"/><Relationship Id="rId221" Type="http://schemas.openxmlformats.org/officeDocument/2006/relationships/slideLayout" Target="../slideLayouts/slideLayout435.xml"/><Relationship Id="rId242" Type="http://schemas.openxmlformats.org/officeDocument/2006/relationships/slideLayout" Target="../slideLayouts/slideLayout456.xml"/><Relationship Id="rId263" Type="http://schemas.openxmlformats.org/officeDocument/2006/relationships/slideLayout" Target="../slideLayouts/slideLayout477.xml"/><Relationship Id="rId284" Type="http://schemas.openxmlformats.org/officeDocument/2006/relationships/theme" Target="../theme/theme9.xml"/><Relationship Id="rId37" Type="http://schemas.openxmlformats.org/officeDocument/2006/relationships/slideLayout" Target="../slideLayouts/slideLayout251.xml"/><Relationship Id="rId58" Type="http://schemas.openxmlformats.org/officeDocument/2006/relationships/slideLayout" Target="../slideLayouts/slideLayout272.xml"/><Relationship Id="rId79" Type="http://schemas.openxmlformats.org/officeDocument/2006/relationships/slideLayout" Target="../slideLayouts/slideLayout293.xml"/><Relationship Id="rId102" Type="http://schemas.openxmlformats.org/officeDocument/2006/relationships/slideLayout" Target="../slideLayouts/slideLayout316.xml"/><Relationship Id="rId123" Type="http://schemas.openxmlformats.org/officeDocument/2006/relationships/slideLayout" Target="../slideLayouts/slideLayout337.xml"/><Relationship Id="rId144" Type="http://schemas.openxmlformats.org/officeDocument/2006/relationships/slideLayout" Target="../slideLayouts/slideLayout358.xml"/><Relationship Id="rId90" Type="http://schemas.openxmlformats.org/officeDocument/2006/relationships/slideLayout" Target="../slideLayouts/slideLayout304.xml"/><Relationship Id="rId165" Type="http://schemas.openxmlformats.org/officeDocument/2006/relationships/slideLayout" Target="../slideLayouts/slideLayout379.xml"/><Relationship Id="rId186" Type="http://schemas.openxmlformats.org/officeDocument/2006/relationships/slideLayout" Target="../slideLayouts/slideLayout400.xml"/><Relationship Id="rId211" Type="http://schemas.openxmlformats.org/officeDocument/2006/relationships/slideLayout" Target="../slideLayouts/slideLayout425.xml"/><Relationship Id="rId232" Type="http://schemas.openxmlformats.org/officeDocument/2006/relationships/slideLayout" Target="../slideLayouts/slideLayout446.xml"/><Relationship Id="rId253" Type="http://schemas.openxmlformats.org/officeDocument/2006/relationships/slideLayout" Target="../slideLayouts/slideLayout467.xml"/><Relationship Id="rId274" Type="http://schemas.openxmlformats.org/officeDocument/2006/relationships/slideLayout" Target="../slideLayouts/slideLayout488.xml"/><Relationship Id="rId27" Type="http://schemas.openxmlformats.org/officeDocument/2006/relationships/slideLayout" Target="../slideLayouts/slideLayout241.xml"/><Relationship Id="rId48" Type="http://schemas.openxmlformats.org/officeDocument/2006/relationships/slideLayout" Target="../slideLayouts/slideLayout262.xml"/><Relationship Id="rId69" Type="http://schemas.openxmlformats.org/officeDocument/2006/relationships/slideLayout" Target="../slideLayouts/slideLayout283.xml"/><Relationship Id="rId113" Type="http://schemas.openxmlformats.org/officeDocument/2006/relationships/slideLayout" Target="../slideLayouts/slideLayout327.xml"/><Relationship Id="rId134" Type="http://schemas.openxmlformats.org/officeDocument/2006/relationships/slideLayout" Target="../slideLayouts/slideLayout348.xml"/><Relationship Id="rId80" Type="http://schemas.openxmlformats.org/officeDocument/2006/relationships/slideLayout" Target="../slideLayouts/slideLayout294.xml"/><Relationship Id="rId155" Type="http://schemas.openxmlformats.org/officeDocument/2006/relationships/slideLayout" Target="../slideLayouts/slideLayout369.xml"/><Relationship Id="rId176" Type="http://schemas.openxmlformats.org/officeDocument/2006/relationships/slideLayout" Target="../slideLayouts/slideLayout390.xml"/><Relationship Id="rId197" Type="http://schemas.openxmlformats.org/officeDocument/2006/relationships/slideLayout" Target="../slideLayouts/slideLayout411.xml"/><Relationship Id="rId201" Type="http://schemas.openxmlformats.org/officeDocument/2006/relationships/slideLayout" Target="../slideLayouts/slideLayout415.xml"/><Relationship Id="rId222" Type="http://schemas.openxmlformats.org/officeDocument/2006/relationships/slideLayout" Target="../slideLayouts/slideLayout436.xml"/><Relationship Id="rId243" Type="http://schemas.openxmlformats.org/officeDocument/2006/relationships/slideLayout" Target="../slideLayouts/slideLayout457.xml"/><Relationship Id="rId264" Type="http://schemas.openxmlformats.org/officeDocument/2006/relationships/slideLayout" Target="../slideLayouts/slideLayout478.xml"/><Relationship Id="rId17" Type="http://schemas.openxmlformats.org/officeDocument/2006/relationships/slideLayout" Target="../slideLayouts/slideLayout231.xml"/><Relationship Id="rId38" Type="http://schemas.openxmlformats.org/officeDocument/2006/relationships/slideLayout" Target="../slideLayouts/slideLayout252.xml"/><Relationship Id="rId59" Type="http://schemas.openxmlformats.org/officeDocument/2006/relationships/slideLayout" Target="../slideLayouts/slideLayout273.xml"/><Relationship Id="rId103" Type="http://schemas.openxmlformats.org/officeDocument/2006/relationships/slideLayout" Target="../slideLayouts/slideLayout317.xml"/><Relationship Id="rId124" Type="http://schemas.openxmlformats.org/officeDocument/2006/relationships/slideLayout" Target="../slideLayouts/slideLayout338.xml"/><Relationship Id="rId70" Type="http://schemas.openxmlformats.org/officeDocument/2006/relationships/slideLayout" Target="../slideLayouts/slideLayout284.xml"/><Relationship Id="rId91" Type="http://schemas.openxmlformats.org/officeDocument/2006/relationships/slideLayout" Target="../slideLayouts/slideLayout305.xml"/><Relationship Id="rId145" Type="http://schemas.openxmlformats.org/officeDocument/2006/relationships/slideLayout" Target="../slideLayouts/slideLayout359.xml"/><Relationship Id="rId166" Type="http://schemas.openxmlformats.org/officeDocument/2006/relationships/slideLayout" Target="../slideLayouts/slideLayout380.xml"/><Relationship Id="rId187" Type="http://schemas.openxmlformats.org/officeDocument/2006/relationships/slideLayout" Target="../slideLayouts/slideLayout401.xml"/><Relationship Id="rId1" Type="http://schemas.openxmlformats.org/officeDocument/2006/relationships/slideLayout" Target="../slideLayouts/slideLayout215.xml"/><Relationship Id="rId212" Type="http://schemas.openxmlformats.org/officeDocument/2006/relationships/slideLayout" Target="../slideLayouts/slideLayout426.xml"/><Relationship Id="rId233" Type="http://schemas.openxmlformats.org/officeDocument/2006/relationships/slideLayout" Target="../slideLayouts/slideLayout447.xml"/><Relationship Id="rId254" Type="http://schemas.openxmlformats.org/officeDocument/2006/relationships/slideLayout" Target="../slideLayouts/slideLayout468.xml"/><Relationship Id="rId28" Type="http://schemas.openxmlformats.org/officeDocument/2006/relationships/slideLayout" Target="../slideLayouts/slideLayout242.xml"/><Relationship Id="rId49" Type="http://schemas.openxmlformats.org/officeDocument/2006/relationships/slideLayout" Target="../slideLayouts/slideLayout263.xml"/><Relationship Id="rId114" Type="http://schemas.openxmlformats.org/officeDocument/2006/relationships/slideLayout" Target="../slideLayouts/slideLayout328.xml"/><Relationship Id="rId275" Type="http://schemas.openxmlformats.org/officeDocument/2006/relationships/slideLayout" Target="../slideLayouts/slideLayout489.xml"/><Relationship Id="rId60" Type="http://schemas.openxmlformats.org/officeDocument/2006/relationships/slideLayout" Target="../slideLayouts/slideLayout274.xml"/><Relationship Id="rId81" Type="http://schemas.openxmlformats.org/officeDocument/2006/relationships/slideLayout" Target="../slideLayouts/slideLayout295.xml"/><Relationship Id="rId135" Type="http://schemas.openxmlformats.org/officeDocument/2006/relationships/slideLayout" Target="../slideLayouts/slideLayout349.xml"/><Relationship Id="rId156" Type="http://schemas.openxmlformats.org/officeDocument/2006/relationships/slideLayout" Target="../slideLayouts/slideLayout370.xml"/><Relationship Id="rId177" Type="http://schemas.openxmlformats.org/officeDocument/2006/relationships/slideLayout" Target="../slideLayouts/slideLayout391.xml"/><Relationship Id="rId198" Type="http://schemas.openxmlformats.org/officeDocument/2006/relationships/slideLayout" Target="../slideLayouts/slideLayout412.xml"/><Relationship Id="rId202" Type="http://schemas.openxmlformats.org/officeDocument/2006/relationships/slideLayout" Target="../slideLayouts/slideLayout416.xml"/><Relationship Id="rId223" Type="http://schemas.openxmlformats.org/officeDocument/2006/relationships/slideLayout" Target="../slideLayouts/slideLayout437.xml"/><Relationship Id="rId244" Type="http://schemas.openxmlformats.org/officeDocument/2006/relationships/slideLayout" Target="../slideLayouts/slideLayout458.xml"/><Relationship Id="rId18" Type="http://schemas.openxmlformats.org/officeDocument/2006/relationships/slideLayout" Target="../slideLayouts/slideLayout232.xml"/><Relationship Id="rId39" Type="http://schemas.openxmlformats.org/officeDocument/2006/relationships/slideLayout" Target="../slideLayouts/slideLayout253.xml"/><Relationship Id="rId265" Type="http://schemas.openxmlformats.org/officeDocument/2006/relationships/slideLayout" Target="../slideLayouts/slideLayout479.xml"/><Relationship Id="rId50" Type="http://schemas.openxmlformats.org/officeDocument/2006/relationships/slideLayout" Target="../slideLayouts/slideLayout264.xml"/><Relationship Id="rId104" Type="http://schemas.openxmlformats.org/officeDocument/2006/relationships/slideLayout" Target="../slideLayouts/slideLayout318.xml"/><Relationship Id="rId125" Type="http://schemas.openxmlformats.org/officeDocument/2006/relationships/slideLayout" Target="../slideLayouts/slideLayout339.xml"/><Relationship Id="rId146" Type="http://schemas.openxmlformats.org/officeDocument/2006/relationships/slideLayout" Target="../slideLayouts/slideLayout360.xml"/><Relationship Id="rId167" Type="http://schemas.openxmlformats.org/officeDocument/2006/relationships/slideLayout" Target="../slideLayouts/slideLayout381.xml"/><Relationship Id="rId188" Type="http://schemas.openxmlformats.org/officeDocument/2006/relationships/slideLayout" Target="../slideLayouts/slideLayout402.xml"/><Relationship Id="rId71" Type="http://schemas.openxmlformats.org/officeDocument/2006/relationships/slideLayout" Target="../slideLayouts/slideLayout285.xml"/><Relationship Id="rId92" Type="http://schemas.openxmlformats.org/officeDocument/2006/relationships/slideLayout" Target="../slideLayouts/slideLayout306.xml"/><Relationship Id="rId213" Type="http://schemas.openxmlformats.org/officeDocument/2006/relationships/slideLayout" Target="../slideLayouts/slideLayout427.xml"/><Relationship Id="rId234" Type="http://schemas.openxmlformats.org/officeDocument/2006/relationships/slideLayout" Target="../slideLayouts/slideLayout448.xml"/><Relationship Id="rId2" Type="http://schemas.openxmlformats.org/officeDocument/2006/relationships/slideLayout" Target="../slideLayouts/slideLayout216.xml"/><Relationship Id="rId29" Type="http://schemas.openxmlformats.org/officeDocument/2006/relationships/slideLayout" Target="../slideLayouts/slideLayout243.xml"/><Relationship Id="rId255" Type="http://schemas.openxmlformats.org/officeDocument/2006/relationships/slideLayout" Target="../slideLayouts/slideLayout469.xml"/><Relationship Id="rId276" Type="http://schemas.openxmlformats.org/officeDocument/2006/relationships/slideLayout" Target="../slideLayouts/slideLayout490.xml"/><Relationship Id="rId40" Type="http://schemas.openxmlformats.org/officeDocument/2006/relationships/slideLayout" Target="../slideLayouts/slideLayout254.xml"/><Relationship Id="rId115" Type="http://schemas.openxmlformats.org/officeDocument/2006/relationships/slideLayout" Target="../slideLayouts/slideLayout329.xml"/><Relationship Id="rId136" Type="http://schemas.openxmlformats.org/officeDocument/2006/relationships/slideLayout" Target="../slideLayouts/slideLayout350.xml"/><Relationship Id="rId157" Type="http://schemas.openxmlformats.org/officeDocument/2006/relationships/slideLayout" Target="../slideLayouts/slideLayout371.xml"/><Relationship Id="rId178" Type="http://schemas.openxmlformats.org/officeDocument/2006/relationships/slideLayout" Target="../slideLayouts/slideLayout392.xml"/><Relationship Id="rId61" Type="http://schemas.openxmlformats.org/officeDocument/2006/relationships/slideLayout" Target="../slideLayouts/slideLayout275.xml"/><Relationship Id="rId82" Type="http://schemas.openxmlformats.org/officeDocument/2006/relationships/slideLayout" Target="../slideLayouts/slideLayout296.xml"/><Relationship Id="rId199" Type="http://schemas.openxmlformats.org/officeDocument/2006/relationships/slideLayout" Target="../slideLayouts/slideLayout413.xml"/><Relationship Id="rId203" Type="http://schemas.openxmlformats.org/officeDocument/2006/relationships/slideLayout" Target="../slideLayouts/slideLayout417.xml"/><Relationship Id="rId19" Type="http://schemas.openxmlformats.org/officeDocument/2006/relationships/slideLayout" Target="../slideLayouts/slideLayout233.xml"/><Relationship Id="rId224" Type="http://schemas.openxmlformats.org/officeDocument/2006/relationships/slideLayout" Target="../slideLayouts/slideLayout438.xml"/><Relationship Id="rId245" Type="http://schemas.openxmlformats.org/officeDocument/2006/relationships/slideLayout" Target="../slideLayouts/slideLayout459.xml"/><Relationship Id="rId266" Type="http://schemas.openxmlformats.org/officeDocument/2006/relationships/slideLayout" Target="../slideLayouts/slideLayout480.xml"/><Relationship Id="rId30" Type="http://schemas.openxmlformats.org/officeDocument/2006/relationships/slideLayout" Target="../slideLayouts/slideLayout244.xml"/><Relationship Id="rId105" Type="http://schemas.openxmlformats.org/officeDocument/2006/relationships/slideLayout" Target="../slideLayouts/slideLayout319.xml"/><Relationship Id="rId126" Type="http://schemas.openxmlformats.org/officeDocument/2006/relationships/slideLayout" Target="../slideLayouts/slideLayout340.xml"/><Relationship Id="rId147" Type="http://schemas.openxmlformats.org/officeDocument/2006/relationships/slideLayout" Target="../slideLayouts/slideLayout361.xml"/><Relationship Id="rId168" Type="http://schemas.openxmlformats.org/officeDocument/2006/relationships/slideLayout" Target="../slideLayouts/slideLayout382.xml"/><Relationship Id="rId51" Type="http://schemas.openxmlformats.org/officeDocument/2006/relationships/slideLayout" Target="../slideLayouts/slideLayout265.xml"/><Relationship Id="rId72" Type="http://schemas.openxmlformats.org/officeDocument/2006/relationships/slideLayout" Target="../slideLayouts/slideLayout286.xml"/><Relationship Id="rId93" Type="http://schemas.openxmlformats.org/officeDocument/2006/relationships/slideLayout" Target="../slideLayouts/slideLayout307.xml"/><Relationship Id="rId189" Type="http://schemas.openxmlformats.org/officeDocument/2006/relationships/slideLayout" Target="../slideLayouts/slideLayout403.xml"/><Relationship Id="rId3" Type="http://schemas.openxmlformats.org/officeDocument/2006/relationships/slideLayout" Target="../slideLayouts/slideLayout217.xml"/><Relationship Id="rId214" Type="http://schemas.openxmlformats.org/officeDocument/2006/relationships/slideLayout" Target="../slideLayouts/slideLayout428.xml"/><Relationship Id="rId235" Type="http://schemas.openxmlformats.org/officeDocument/2006/relationships/slideLayout" Target="../slideLayouts/slideLayout449.xml"/><Relationship Id="rId256" Type="http://schemas.openxmlformats.org/officeDocument/2006/relationships/slideLayout" Target="../slideLayouts/slideLayout470.xml"/><Relationship Id="rId277" Type="http://schemas.openxmlformats.org/officeDocument/2006/relationships/slideLayout" Target="../slideLayouts/slideLayout491.xml"/><Relationship Id="rId116" Type="http://schemas.openxmlformats.org/officeDocument/2006/relationships/slideLayout" Target="../slideLayouts/slideLayout330.xml"/><Relationship Id="rId137" Type="http://schemas.openxmlformats.org/officeDocument/2006/relationships/slideLayout" Target="../slideLayouts/slideLayout351.xml"/><Relationship Id="rId158" Type="http://schemas.openxmlformats.org/officeDocument/2006/relationships/slideLayout" Target="../slideLayouts/slideLayout372.xml"/><Relationship Id="rId20" Type="http://schemas.openxmlformats.org/officeDocument/2006/relationships/slideLayout" Target="../slideLayouts/slideLayout234.xml"/><Relationship Id="rId41" Type="http://schemas.openxmlformats.org/officeDocument/2006/relationships/slideLayout" Target="../slideLayouts/slideLayout255.xml"/><Relationship Id="rId62" Type="http://schemas.openxmlformats.org/officeDocument/2006/relationships/slideLayout" Target="../slideLayouts/slideLayout276.xml"/><Relationship Id="rId83" Type="http://schemas.openxmlformats.org/officeDocument/2006/relationships/slideLayout" Target="../slideLayouts/slideLayout297.xml"/><Relationship Id="rId179" Type="http://schemas.openxmlformats.org/officeDocument/2006/relationships/slideLayout" Target="../slideLayouts/slideLayout393.xml"/><Relationship Id="rId190" Type="http://schemas.openxmlformats.org/officeDocument/2006/relationships/slideLayout" Target="../slideLayouts/slideLayout404.xml"/><Relationship Id="rId204" Type="http://schemas.openxmlformats.org/officeDocument/2006/relationships/slideLayout" Target="../slideLayouts/slideLayout418.xml"/><Relationship Id="rId225" Type="http://schemas.openxmlformats.org/officeDocument/2006/relationships/slideLayout" Target="../slideLayouts/slideLayout439.xml"/><Relationship Id="rId246" Type="http://schemas.openxmlformats.org/officeDocument/2006/relationships/slideLayout" Target="../slideLayouts/slideLayout460.xml"/><Relationship Id="rId267" Type="http://schemas.openxmlformats.org/officeDocument/2006/relationships/slideLayout" Target="../slideLayouts/slideLayout481.xml"/><Relationship Id="rId106" Type="http://schemas.openxmlformats.org/officeDocument/2006/relationships/slideLayout" Target="../slideLayouts/slideLayout320.xml"/><Relationship Id="rId127" Type="http://schemas.openxmlformats.org/officeDocument/2006/relationships/slideLayout" Target="../slideLayouts/slideLayout341.xml"/><Relationship Id="rId10" Type="http://schemas.openxmlformats.org/officeDocument/2006/relationships/slideLayout" Target="../slideLayouts/slideLayout224.xml"/><Relationship Id="rId31" Type="http://schemas.openxmlformats.org/officeDocument/2006/relationships/slideLayout" Target="../slideLayouts/slideLayout245.xml"/><Relationship Id="rId52" Type="http://schemas.openxmlformats.org/officeDocument/2006/relationships/slideLayout" Target="../slideLayouts/slideLayout266.xml"/><Relationship Id="rId73" Type="http://schemas.openxmlformats.org/officeDocument/2006/relationships/slideLayout" Target="../slideLayouts/slideLayout287.xml"/><Relationship Id="rId94" Type="http://schemas.openxmlformats.org/officeDocument/2006/relationships/slideLayout" Target="../slideLayouts/slideLayout308.xml"/><Relationship Id="rId148" Type="http://schemas.openxmlformats.org/officeDocument/2006/relationships/slideLayout" Target="../slideLayouts/slideLayout362.xml"/><Relationship Id="rId169" Type="http://schemas.openxmlformats.org/officeDocument/2006/relationships/slideLayout" Target="../slideLayouts/slideLayout383.xml"/><Relationship Id="rId4" Type="http://schemas.openxmlformats.org/officeDocument/2006/relationships/slideLayout" Target="../slideLayouts/slideLayout218.xml"/><Relationship Id="rId180" Type="http://schemas.openxmlformats.org/officeDocument/2006/relationships/slideLayout" Target="../slideLayouts/slideLayout394.xml"/><Relationship Id="rId215" Type="http://schemas.openxmlformats.org/officeDocument/2006/relationships/slideLayout" Target="../slideLayouts/slideLayout429.xml"/><Relationship Id="rId236" Type="http://schemas.openxmlformats.org/officeDocument/2006/relationships/slideLayout" Target="../slideLayouts/slideLayout450.xml"/><Relationship Id="rId257" Type="http://schemas.openxmlformats.org/officeDocument/2006/relationships/slideLayout" Target="../slideLayouts/slideLayout471.xml"/><Relationship Id="rId278" Type="http://schemas.openxmlformats.org/officeDocument/2006/relationships/slideLayout" Target="../slideLayouts/slideLayout492.xml"/><Relationship Id="rId42" Type="http://schemas.openxmlformats.org/officeDocument/2006/relationships/slideLayout" Target="../slideLayouts/slideLayout256.xml"/><Relationship Id="rId84" Type="http://schemas.openxmlformats.org/officeDocument/2006/relationships/slideLayout" Target="../slideLayouts/slideLayout298.xml"/><Relationship Id="rId138" Type="http://schemas.openxmlformats.org/officeDocument/2006/relationships/slideLayout" Target="../slideLayouts/slideLayout352.xml"/><Relationship Id="rId191" Type="http://schemas.openxmlformats.org/officeDocument/2006/relationships/slideLayout" Target="../slideLayouts/slideLayout405.xml"/><Relationship Id="rId205" Type="http://schemas.openxmlformats.org/officeDocument/2006/relationships/slideLayout" Target="../slideLayouts/slideLayout419.xml"/><Relationship Id="rId247" Type="http://schemas.openxmlformats.org/officeDocument/2006/relationships/slideLayout" Target="../slideLayouts/slideLayout461.xml"/><Relationship Id="rId107" Type="http://schemas.openxmlformats.org/officeDocument/2006/relationships/slideLayout" Target="../slideLayouts/slideLayout321.xml"/><Relationship Id="rId11" Type="http://schemas.openxmlformats.org/officeDocument/2006/relationships/slideLayout" Target="../slideLayouts/slideLayout225.xml"/><Relationship Id="rId53" Type="http://schemas.openxmlformats.org/officeDocument/2006/relationships/slideLayout" Target="../slideLayouts/slideLayout267.xml"/><Relationship Id="rId149" Type="http://schemas.openxmlformats.org/officeDocument/2006/relationships/slideLayout" Target="../slideLayouts/slideLayout363.xml"/><Relationship Id="rId95" Type="http://schemas.openxmlformats.org/officeDocument/2006/relationships/slideLayout" Target="../slideLayouts/slideLayout309.xml"/><Relationship Id="rId160" Type="http://schemas.openxmlformats.org/officeDocument/2006/relationships/slideLayout" Target="../slideLayouts/slideLayout374.xml"/><Relationship Id="rId216" Type="http://schemas.openxmlformats.org/officeDocument/2006/relationships/slideLayout" Target="../slideLayouts/slideLayout430.xml"/><Relationship Id="rId258" Type="http://schemas.openxmlformats.org/officeDocument/2006/relationships/slideLayout" Target="../slideLayouts/slideLayout4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‹N°›</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DevOps for Enterprise Systems/ © 2018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7549" y="5822340"/>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7549" y="4858147"/>
            <a:ext cx="7717008" cy="273844"/>
          </a:xfrm>
          <a:prstGeom prst="rect">
            <a:avLst/>
          </a:prstGeom>
        </p:spPr>
        <p:txBody>
          <a:bodyPr vert="horz" lIns="91440" tIns="45720" rIns="91440" bIns="45720" rtlCol="0" anchor="ctr"/>
          <a:lstStyle>
            <a:lvl1pPr algn="ctr">
              <a:defRPr sz="750" baseline="0">
                <a:solidFill>
                  <a:schemeClr val="tx1">
                    <a:tint val="75000"/>
                  </a:schemeClr>
                </a:solidFill>
                <a:latin typeface="IBM Plex Sans" charset="0"/>
                <a:ea typeface="IBM Plex Sans" charset="0"/>
                <a:cs typeface="IBM Plex Sans" charset="0"/>
              </a:defRPr>
            </a:lvl1pPr>
          </a:lstStyle>
          <a:p>
            <a:r>
              <a:rPr lang="en-US"/>
              <a:t>© Copyright IBM Corporation 2017</a:t>
            </a:r>
            <a:endParaRPr lang="en-US" dirty="0"/>
          </a:p>
        </p:txBody>
      </p:sp>
      <p:sp>
        <p:nvSpPr>
          <p:cNvPr id="6" name="Slide Number Placeholder 5"/>
          <p:cNvSpPr>
            <a:spLocks noGrp="1"/>
          </p:cNvSpPr>
          <p:nvPr>
            <p:ph type="sldNum" sz="quarter" idx="4"/>
          </p:nvPr>
        </p:nvSpPr>
        <p:spPr>
          <a:xfrm>
            <a:off x="6436849" y="582234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FAA7E8-FF7E-364C-9990-476F8CCDBC45}" type="slidenum">
              <a:rPr lang="en-US" smtClean="0"/>
              <a:t>‹N°›</a:t>
            </a:fld>
            <a:endParaRPr lang="en-US"/>
          </a:p>
        </p:txBody>
      </p:sp>
      <p:sp>
        <p:nvSpPr>
          <p:cNvPr id="14" name="Slide Number Placeholder 3"/>
          <p:cNvSpPr txBox="1">
            <a:spLocks/>
          </p:cNvSpPr>
          <p:nvPr userDrawn="1"/>
        </p:nvSpPr>
        <p:spPr>
          <a:xfrm>
            <a:off x="138113" y="4893469"/>
            <a:ext cx="414336" cy="17145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750" smtClean="0">
                <a:latin typeface="IBM Plex Sans" charset="0"/>
                <a:ea typeface="IBM Plex Sans" charset="0"/>
                <a:cs typeface="IBM Plex Sans" charset="0"/>
              </a:rPr>
              <a:pPr/>
              <a:t>‹N°›</a:t>
            </a:fld>
            <a:endParaRPr lang="en-US" sz="75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239172" y="1158478"/>
            <a:ext cx="8665656" cy="3585834"/>
          </a:xfrm>
          <a:prstGeom prst="rect">
            <a:avLst/>
          </a:prstGeom>
        </p:spPr>
        <p:txBody>
          <a:bodyPr vert="horz" lIns="91440" tIns="45720" rIns="91440" bIns="45720" rtlCol="0">
            <a:normAutofit/>
          </a:bodyPr>
          <a:lstStyle/>
          <a:p>
            <a:pPr lvl="0"/>
            <a:r>
              <a:rPr lang="de-DE" noProof="0" dirty="0"/>
              <a:t>Edit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9" name="Title Placeholder 18"/>
          <p:cNvSpPr>
            <a:spLocks noGrp="1"/>
          </p:cNvSpPr>
          <p:nvPr>
            <p:ph type="title"/>
          </p:nvPr>
        </p:nvSpPr>
        <p:spPr>
          <a:xfrm>
            <a:off x="239172" y="143354"/>
            <a:ext cx="8665656" cy="774563"/>
          </a:xfrm>
          <a:prstGeom prst="rect">
            <a:avLst/>
          </a:prstGeom>
        </p:spPr>
        <p:txBody>
          <a:bodyPr vert="horz" lIns="91440" tIns="45720" rIns="91440" bIns="45720" rtlCol="0" anchor="t" anchorCtr="0">
            <a:noAutofit/>
          </a:bodyPr>
          <a:lstStyle/>
          <a:p>
            <a:r>
              <a:rPr lang="de-DE" noProof="0" dirty="0"/>
              <a:t>Click </a:t>
            </a:r>
            <a:r>
              <a:rPr lang="de-DE" noProof="0" dirty="0" err="1"/>
              <a:t>to</a:t>
            </a:r>
            <a:r>
              <a:rPr lang="de-DE" noProof="0" dirty="0"/>
              <a:t> </a:t>
            </a:r>
            <a:r>
              <a:rPr lang="de-DE" noProof="0" dirty="0" err="1"/>
              <a:t>edit</a:t>
            </a:r>
            <a:r>
              <a:rPr lang="de-DE" noProof="0" dirty="0"/>
              <a:t> Master title style</a:t>
            </a:r>
          </a:p>
        </p:txBody>
      </p:sp>
      <p:pic>
        <p:nvPicPr>
          <p:cNvPr id="9" name="Picture 8"/>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8760156" y="4733280"/>
            <a:ext cx="441278" cy="174783"/>
          </a:xfrm>
          <a:prstGeom prst="rect">
            <a:avLst/>
          </a:prstGeom>
        </p:spPr>
      </p:pic>
    </p:spTree>
    <p:extLst>
      <p:ext uri="{BB962C8B-B14F-4D97-AF65-F5344CB8AC3E}">
        <p14:creationId xmlns:p14="http://schemas.microsoft.com/office/powerpoint/2010/main" val="3865347771"/>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Lst>
  <p:hf sldNum="0" hdr="0" ftr="0" dt="0"/>
  <p:txStyles>
    <p:titleStyle>
      <a:lvl1pPr marL="0" marR="0" indent="0" algn="l" defTabSz="685800" rtl="0" eaLnBrk="1" fontAlgn="auto" latinLnBrk="0" hangingPunct="1">
        <a:lnSpc>
          <a:spcPct val="100000"/>
        </a:lnSpc>
        <a:spcBef>
          <a:spcPts val="0"/>
        </a:spcBef>
        <a:spcAft>
          <a:spcPts val="0"/>
        </a:spcAft>
        <a:buClrTx/>
        <a:buSzTx/>
        <a:buFontTx/>
        <a:buNone/>
        <a:tabLst/>
        <a:defRPr sz="24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171450" indent="-171450" algn="l" defTabSz="685800" rtl="0" eaLnBrk="1" latinLnBrk="0" hangingPunct="1">
        <a:lnSpc>
          <a:spcPct val="90000"/>
        </a:lnSpc>
        <a:spcBef>
          <a:spcPts val="750"/>
        </a:spcBef>
        <a:buClr>
          <a:schemeClr val="accent2"/>
        </a:buClr>
        <a:buFont typeface="Wingdings" charset="2"/>
        <a:buChar char="§"/>
        <a:defRPr sz="18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90000"/>
        </a:lnSpc>
        <a:spcBef>
          <a:spcPts val="375"/>
        </a:spcBef>
        <a:buClr>
          <a:schemeClr val="accent2"/>
        </a:buClr>
        <a:buFont typeface="Helvetica" charset="0"/>
        <a:buChar char="−"/>
        <a:defRPr sz="15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9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9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9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‹N°›</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‹N°›</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dirty="0"/>
              <a:t>DevOps for Enterprise Systems/ © 2018 IBM Corporation</a:t>
            </a:r>
            <a:endParaRPr lang="en-US" dirty="0"/>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4" y="1370410"/>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6"/>
            <a:ext cx="8686800"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4"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‹N°›</a:t>
            </a:fld>
            <a:endParaRPr lang="en-US" dirty="0"/>
          </a:p>
        </p:txBody>
      </p:sp>
      <p:pic>
        <p:nvPicPr>
          <p:cNvPr id="6" name="Picture 53" descr="IBM-logo-50-black"/>
          <p:cNvPicPr>
            <a:picLocks noChangeAspect="1" noChangeArrowheads="1"/>
          </p:cNvPicPr>
          <p:nvPr userDrawn="1"/>
        </p:nvPicPr>
        <p:blipFill>
          <a:blip r:embed="rId15" cstate="screen">
            <a:extLst>
              <a:ext uri="{28A0092B-C50C-407E-A947-70E740481C1C}">
                <a14:useLocalDpi xmlns:a14="http://schemas.microsoft.com/office/drawing/2010/main"/>
              </a:ext>
            </a:extLst>
          </a:blip>
          <a:srcRect/>
          <a:stretch>
            <a:fillRect/>
          </a:stretch>
        </p:blipFill>
        <p:spPr bwMode="auto">
          <a:xfrm>
            <a:off x="8831263" y="4552950"/>
            <a:ext cx="160337" cy="431800"/>
          </a:xfrm>
          <a:prstGeom prst="rect">
            <a:avLst/>
          </a:prstGeom>
          <a:noFill/>
          <a:ln w="9525">
            <a:noFill/>
            <a:miter lim="800000"/>
            <a:headEnd/>
            <a:tailEnd/>
          </a:ln>
        </p:spPr>
      </p:pic>
      <p:sp>
        <p:nvSpPr>
          <p:cNvPr id="7" name="Date Placeholder 5">
            <a:extLst>
              <a:ext uri="{FF2B5EF4-FFF2-40B4-BE49-F238E27FC236}">
                <a16:creationId xmlns:a16="http://schemas.microsoft.com/office/drawing/2014/main" id="{17E3E775-D20D-496E-9048-A89694859D04}"/>
              </a:ext>
            </a:extLst>
          </p:cNvPr>
          <p:cNvSpPr txBox="1">
            <a:spLocks/>
          </p:cNvSpPr>
          <p:nvPr userDrawn="1"/>
        </p:nvSpPr>
        <p:spPr>
          <a:xfrm>
            <a:off x="2159265" y="4931051"/>
            <a:ext cx="1243330" cy="82153"/>
          </a:xfrm>
          <a:prstGeom prst="rect">
            <a:avLst/>
          </a:prstGeom>
          <a:noFill/>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a:defRPr/>
            </a:pPr>
            <a:r>
              <a:rPr lang="en-US" sz="600" dirty="0">
                <a:solidFill>
                  <a:srgbClr val="777777"/>
                </a:solidFill>
              </a:rPr>
              <a:t>IBM</a:t>
            </a:r>
            <a:r>
              <a:rPr lang="en-US" sz="600" baseline="0" dirty="0">
                <a:solidFill>
                  <a:srgbClr val="777777"/>
                </a:solidFill>
              </a:rPr>
              <a:t> Confidential</a:t>
            </a:r>
            <a:endParaRPr lang="en-US" sz="600" dirty="0">
              <a:solidFill>
                <a:srgbClr val="777777"/>
              </a:solidFill>
            </a:endParaRPr>
          </a:p>
        </p:txBody>
      </p:sp>
    </p:spTree>
    <p:extLst>
      <p:ext uri="{BB962C8B-B14F-4D97-AF65-F5344CB8AC3E}">
        <p14:creationId xmlns:p14="http://schemas.microsoft.com/office/powerpoint/2010/main" val="295137316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200" algn="l" rtl="0" fontAlgn="base">
        <a:lnSpc>
          <a:spcPct val="90000"/>
        </a:lnSpc>
        <a:spcBef>
          <a:spcPct val="0"/>
        </a:spcBef>
        <a:spcAft>
          <a:spcPct val="0"/>
        </a:spcAft>
        <a:defRPr sz="2800">
          <a:solidFill>
            <a:srgbClr val="191919"/>
          </a:solidFill>
          <a:latin typeface="HelvNeue Light for IBM" pitchFamily="34" charset="0"/>
        </a:defRPr>
      </a:lvl6pPr>
      <a:lvl7pPr marL="914400" algn="l" rtl="0" fontAlgn="base">
        <a:lnSpc>
          <a:spcPct val="90000"/>
        </a:lnSpc>
        <a:spcBef>
          <a:spcPct val="0"/>
        </a:spcBef>
        <a:spcAft>
          <a:spcPct val="0"/>
        </a:spcAft>
        <a:defRPr sz="2800">
          <a:solidFill>
            <a:srgbClr val="191919"/>
          </a:solidFill>
          <a:latin typeface="HelvNeue Light for IBM" pitchFamily="34" charset="0"/>
        </a:defRPr>
      </a:lvl7pPr>
      <a:lvl8pPr marL="1371600" algn="l" rtl="0" fontAlgn="base">
        <a:lnSpc>
          <a:spcPct val="90000"/>
        </a:lnSpc>
        <a:spcBef>
          <a:spcPct val="0"/>
        </a:spcBef>
        <a:spcAft>
          <a:spcPct val="0"/>
        </a:spcAft>
        <a:defRPr sz="2800">
          <a:solidFill>
            <a:srgbClr val="191919"/>
          </a:solidFill>
          <a:latin typeface="HelvNeue Light for IBM" pitchFamily="34" charset="0"/>
        </a:defRPr>
      </a:lvl8pPr>
      <a:lvl9pPr marL="1828800"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8" indent="-173038"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88" indent="-163513"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63" indent="-173038"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7" name="Rectangle 3"/>
          <p:cNvSpPr>
            <a:spLocks noGrp="1" noChangeArrowheads="1"/>
          </p:cNvSpPr>
          <p:nvPr>
            <p:ph type="body" idx="1"/>
          </p:nvPr>
        </p:nvSpPr>
        <p:spPr bwMode="auto">
          <a:xfrm>
            <a:off x="328615" y="1370411"/>
            <a:ext cx="8455025" cy="2742009"/>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endParaRPr lang="en-US" dirty="0"/>
          </a:p>
          <a:p>
            <a:pPr lvl="4"/>
            <a:endParaRPr lang="en-US" dirty="0"/>
          </a:p>
        </p:txBody>
      </p:sp>
      <p:sp>
        <p:nvSpPr>
          <p:cNvPr id="67597" name="Rectangle 13"/>
          <p:cNvSpPr>
            <a:spLocks noGrp="1" noChangeArrowheads="1"/>
          </p:cNvSpPr>
          <p:nvPr>
            <p:ph type="title"/>
          </p:nvPr>
        </p:nvSpPr>
        <p:spPr bwMode="auto">
          <a:xfrm>
            <a:off x="328613" y="219076"/>
            <a:ext cx="8686800" cy="39498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dirty="0"/>
              <a:t>Click to edit Master title style</a:t>
            </a:r>
          </a:p>
        </p:txBody>
      </p:sp>
      <p:sp>
        <p:nvSpPr>
          <p:cNvPr id="67636" name="Rectangle 52"/>
          <p:cNvSpPr>
            <a:spLocks noGrp="1" noChangeArrowheads="1"/>
          </p:cNvSpPr>
          <p:nvPr>
            <p:ph type="sldNum" sz="quarter" idx="4"/>
          </p:nvPr>
        </p:nvSpPr>
        <p:spPr bwMode="auto">
          <a:xfrm>
            <a:off x="328615" y="4893469"/>
            <a:ext cx="2124075" cy="1714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nSpc>
                <a:spcPct val="100000"/>
              </a:lnSpc>
              <a:defRPr sz="900">
                <a:solidFill>
                  <a:srgbClr val="7F7F7F"/>
                </a:solidFill>
                <a:latin typeface="Arial" pitchFamily="34" charset="0"/>
                <a:cs typeface="Arial" pitchFamily="34" charset="0"/>
              </a:defRPr>
            </a:lvl1pPr>
          </a:lstStyle>
          <a:p>
            <a:fld id="{92EDDE8C-FCD3-47EF-B8D4-5308179AEE2C}" type="slidenum">
              <a:rPr lang="en-US" smtClean="0"/>
              <a:pPr/>
              <a:t>‹N°›</a:t>
            </a:fld>
            <a:endParaRPr lang="en-US" dirty="0"/>
          </a:p>
        </p:txBody>
      </p:sp>
      <p:pic>
        <p:nvPicPr>
          <p:cNvPr id="6" name="Picture 53" descr="IBM-logo-50-black"/>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8831264" y="4552950"/>
            <a:ext cx="160337" cy="431800"/>
          </a:xfrm>
          <a:prstGeom prst="rect">
            <a:avLst/>
          </a:prstGeom>
          <a:noFill/>
          <a:ln w="9525">
            <a:noFill/>
            <a:miter lim="800000"/>
            <a:headEnd/>
            <a:tailEnd/>
          </a:ln>
        </p:spPr>
      </p:pic>
    </p:spTree>
    <p:extLst>
      <p:ext uri="{BB962C8B-B14F-4D97-AF65-F5344CB8AC3E}">
        <p14:creationId xmlns:p14="http://schemas.microsoft.com/office/powerpoint/2010/main" val="193879372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Lst>
  <p:hf hdr="0" ftr="0" dt="0"/>
  <p:txStyles>
    <p:titleStyle>
      <a:lvl1pPr algn="l" rtl="0" fontAlgn="base">
        <a:lnSpc>
          <a:spcPct val="90000"/>
        </a:lnSpc>
        <a:spcBef>
          <a:spcPct val="0"/>
        </a:spcBef>
        <a:spcAft>
          <a:spcPct val="0"/>
        </a:spcAft>
        <a:defRPr sz="2800">
          <a:solidFill>
            <a:srgbClr val="191919"/>
          </a:solidFill>
          <a:latin typeface="Arial" pitchFamily="34" charset="0"/>
          <a:ea typeface="+mj-ea"/>
          <a:cs typeface="Arial" pitchFamily="34" charset="0"/>
        </a:defRPr>
      </a:lvl1pPr>
      <a:lvl2pPr algn="l" rtl="0" fontAlgn="base">
        <a:lnSpc>
          <a:spcPct val="90000"/>
        </a:lnSpc>
        <a:spcBef>
          <a:spcPct val="0"/>
        </a:spcBef>
        <a:spcAft>
          <a:spcPct val="0"/>
        </a:spcAft>
        <a:defRPr sz="2800">
          <a:solidFill>
            <a:srgbClr val="191919"/>
          </a:solidFill>
          <a:latin typeface="HelvNeue Light for IBM" pitchFamily="34" charset="0"/>
        </a:defRPr>
      </a:lvl2pPr>
      <a:lvl3pPr algn="l" rtl="0" fontAlgn="base">
        <a:lnSpc>
          <a:spcPct val="90000"/>
        </a:lnSpc>
        <a:spcBef>
          <a:spcPct val="0"/>
        </a:spcBef>
        <a:spcAft>
          <a:spcPct val="0"/>
        </a:spcAft>
        <a:defRPr sz="2800">
          <a:solidFill>
            <a:srgbClr val="191919"/>
          </a:solidFill>
          <a:latin typeface="HelvNeue Light for IBM" pitchFamily="34" charset="0"/>
        </a:defRPr>
      </a:lvl3pPr>
      <a:lvl4pPr algn="l" rtl="0" fontAlgn="base">
        <a:lnSpc>
          <a:spcPct val="90000"/>
        </a:lnSpc>
        <a:spcBef>
          <a:spcPct val="0"/>
        </a:spcBef>
        <a:spcAft>
          <a:spcPct val="0"/>
        </a:spcAft>
        <a:defRPr sz="2800">
          <a:solidFill>
            <a:srgbClr val="191919"/>
          </a:solidFill>
          <a:latin typeface="HelvNeue Light for IBM" pitchFamily="34" charset="0"/>
        </a:defRPr>
      </a:lvl4pPr>
      <a:lvl5pPr algn="l" rtl="0" fontAlgn="base">
        <a:lnSpc>
          <a:spcPct val="90000"/>
        </a:lnSpc>
        <a:spcBef>
          <a:spcPct val="0"/>
        </a:spcBef>
        <a:spcAft>
          <a:spcPct val="0"/>
        </a:spcAft>
        <a:defRPr sz="2800">
          <a:solidFill>
            <a:srgbClr val="191919"/>
          </a:solidFill>
          <a:latin typeface="HelvNeue Light for IBM" pitchFamily="34" charset="0"/>
        </a:defRPr>
      </a:lvl5pPr>
      <a:lvl6pPr marL="457189" algn="l" rtl="0" fontAlgn="base">
        <a:lnSpc>
          <a:spcPct val="90000"/>
        </a:lnSpc>
        <a:spcBef>
          <a:spcPct val="0"/>
        </a:spcBef>
        <a:spcAft>
          <a:spcPct val="0"/>
        </a:spcAft>
        <a:defRPr sz="2800">
          <a:solidFill>
            <a:srgbClr val="191919"/>
          </a:solidFill>
          <a:latin typeface="HelvNeue Light for IBM" pitchFamily="34" charset="0"/>
        </a:defRPr>
      </a:lvl6pPr>
      <a:lvl7pPr marL="914378" algn="l" rtl="0" fontAlgn="base">
        <a:lnSpc>
          <a:spcPct val="90000"/>
        </a:lnSpc>
        <a:spcBef>
          <a:spcPct val="0"/>
        </a:spcBef>
        <a:spcAft>
          <a:spcPct val="0"/>
        </a:spcAft>
        <a:defRPr sz="2800">
          <a:solidFill>
            <a:srgbClr val="191919"/>
          </a:solidFill>
          <a:latin typeface="HelvNeue Light for IBM" pitchFamily="34" charset="0"/>
        </a:defRPr>
      </a:lvl7pPr>
      <a:lvl8pPr marL="1371566" algn="l" rtl="0" fontAlgn="base">
        <a:lnSpc>
          <a:spcPct val="90000"/>
        </a:lnSpc>
        <a:spcBef>
          <a:spcPct val="0"/>
        </a:spcBef>
        <a:spcAft>
          <a:spcPct val="0"/>
        </a:spcAft>
        <a:defRPr sz="2800">
          <a:solidFill>
            <a:srgbClr val="191919"/>
          </a:solidFill>
          <a:latin typeface="HelvNeue Light for IBM" pitchFamily="34" charset="0"/>
        </a:defRPr>
      </a:lvl8pPr>
      <a:lvl9pPr marL="1828754" algn="l" rtl="0" fontAlgn="base">
        <a:lnSpc>
          <a:spcPct val="90000"/>
        </a:lnSpc>
        <a:spcBef>
          <a:spcPct val="0"/>
        </a:spcBef>
        <a:spcAft>
          <a:spcPct val="0"/>
        </a:spcAft>
        <a:defRPr sz="2800">
          <a:solidFill>
            <a:srgbClr val="191919"/>
          </a:solidFill>
          <a:latin typeface="HelvNeue Light for IBM" pitchFamily="34" charset="0"/>
        </a:defRPr>
      </a:lvl9pPr>
    </p:titleStyle>
    <p:bodyStyle>
      <a:lvl1pPr marL="173034" indent="-173034" algn="l" rtl="0" fontAlgn="base">
        <a:spcBef>
          <a:spcPct val="50000"/>
        </a:spcBef>
        <a:spcAft>
          <a:spcPct val="0"/>
        </a:spcAft>
        <a:buClr>
          <a:srgbClr val="6D6E70"/>
        </a:buClr>
        <a:buSzPct val="90000"/>
        <a:buFont typeface="Wingdings" pitchFamily="2" charset="2"/>
        <a:buChar char="§"/>
        <a:defRPr sz="1600">
          <a:solidFill>
            <a:srgbClr val="6D6E70"/>
          </a:solidFill>
          <a:latin typeface="Arial" pitchFamily="34" charset="0"/>
          <a:ea typeface="+mn-ea"/>
          <a:cs typeface="Arial" pitchFamily="34" charset="0"/>
        </a:defRPr>
      </a:lvl1pPr>
      <a:lvl2pPr marL="509576" indent="-163509" algn="l" rtl="0" fontAlgn="base">
        <a:spcBef>
          <a:spcPct val="0"/>
        </a:spcBef>
        <a:spcAft>
          <a:spcPct val="0"/>
        </a:spcAft>
        <a:buClr>
          <a:srgbClr val="6D6E70"/>
        </a:buClr>
        <a:buSzPct val="90000"/>
        <a:buFont typeface="Arial" charset="0"/>
        <a:buChar char="–"/>
        <a:defRPr sz="1600">
          <a:solidFill>
            <a:srgbClr val="6D6E70"/>
          </a:solidFill>
          <a:latin typeface="Arial" pitchFamily="34" charset="0"/>
          <a:cs typeface="Arial" pitchFamily="34" charset="0"/>
        </a:defRPr>
      </a:lvl2pPr>
      <a:lvl3pPr marL="855641" indent="-173034" algn="l" rtl="0" fontAlgn="base">
        <a:spcBef>
          <a:spcPct val="0"/>
        </a:spcBef>
        <a:spcAft>
          <a:spcPct val="0"/>
        </a:spcAft>
        <a:buClr>
          <a:srgbClr val="6D6E70"/>
        </a:buClr>
        <a:buSzPct val="90000"/>
        <a:buFont typeface="Wingdings" pitchFamily="2" charset="2"/>
        <a:buChar char="§"/>
        <a:defRPr sz="1600">
          <a:solidFill>
            <a:srgbClr val="6D6E70"/>
          </a:solidFill>
          <a:latin typeface="Arial" pitchFamily="34" charset="0"/>
          <a:cs typeface="Arial" pitchFamily="34" charset="0"/>
        </a:defRPr>
      </a:lvl3pPr>
      <a:lvl4pPr marL="1203295" indent="-173034" algn="l" rtl="0" fontAlgn="base">
        <a:spcBef>
          <a:spcPct val="20000"/>
        </a:spcBef>
        <a:spcAft>
          <a:spcPct val="0"/>
        </a:spcAft>
        <a:buClr>
          <a:schemeClr val="bg1"/>
        </a:buClr>
        <a:defRPr sz="1600">
          <a:solidFill>
            <a:schemeClr val="bg1"/>
          </a:solidFill>
          <a:latin typeface="Arial" charset="0"/>
        </a:defRPr>
      </a:lvl4pPr>
      <a:lvl5pPr marL="1539836" indent="-163509" algn="l" rtl="0" fontAlgn="base">
        <a:spcBef>
          <a:spcPct val="20000"/>
        </a:spcBef>
        <a:spcAft>
          <a:spcPct val="0"/>
        </a:spcAft>
        <a:buClr>
          <a:schemeClr val="bg1"/>
        </a:buClr>
        <a:buChar char="»"/>
        <a:defRPr sz="1600">
          <a:solidFill>
            <a:schemeClr val="bg1"/>
          </a:solidFill>
          <a:latin typeface="Arial" charset="0"/>
        </a:defRPr>
      </a:lvl5pPr>
      <a:lvl6pPr marL="1997025" indent="-163509" algn="l" rtl="0" fontAlgn="base">
        <a:spcBef>
          <a:spcPct val="20000"/>
        </a:spcBef>
        <a:spcAft>
          <a:spcPct val="0"/>
        </a:spcAft>
        <a:buClr>
          <a:schemeClr val="bg1"/>
        </a:buClr>
        <a:buChar char="»"/>
        <a:defRPr sz="1600">
          <a:solidFill>
            <a:schemeClr val="bg1"/>
          </a:solidFill>
          <a:latin typeface="Arial" charset="0"/>
        </a:defRPr>
      </a:lvl6pPr>
      <a:lvl7pPr marL="2454214" indent="-163509" algn="l" rtl="0" fontAlgn="base">
        <a:spcBef>
          <a:spcPct val="20000"/>
        </a:spcBef>
        <a:spcAft>
          <a:spcPct val="0"/>
        </a:spcAft>
        <a:buClr>
          <a:schemeClr val="bg1"/>
        </a:buClr>
        <a:buChar char="»"/>
        <a:defRPr sz="1600">
          <a:solidFill>
            <a:schemeClr val="bg1"/>
          </a:solidFill>
          <a:latin typeface="Arial" charset="0"/>
        </a:defRPr>
      </a:lvl7pPr>
      <a:lvl8pPr marL="2911403" indent="-163509" algn="l" rtl="0" fontAlgn="base">
        <a:spcBef>
          <a:spcPct val="20000"/>
        </a:spcBef>
        <a:spcAft>
          <a:spcPct val="0"/>
        </a:spcAft>
        <a:buClr>
          <a:schemeClr val="bg1"/>
        </a:buClr>
        <a:buChar char="»"/>
        <a:defRPr sz="1600">
          <a:solidFill>
            <a:schemeClr val="bg1"/>
          </a:solidFill>
          <a:latin typeface="Arial" charset="0"/>
        </a:defRPr>
      </a:lvl8pPr>
      <a:lvl9pPr marL="3368591" indent="-163509" algn="l" rtl="0" fontAlgn="base">
        <a:spcBef>
          <a:spcPct val="20000"/>
        </a:spcBef>
        <a:spcAft>
          <a:spcPct val="0"/>
        </a:spcAft>
        <a:buClr>
          <a:schemeClr val="bg1"/>
        </a:buClr>
        <a:buChar char="»"/>
        <a:defRPr sz="1600">
          <a:solidFill>
            <a:schemeClr val="bg1"/>
          </a:solidFill>
          <a:latin typeface="Arial" charset="0"/>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783"/>
            <a:fld id="{D0BE6F14-FF48-0F4F-A8AA-2E3F25371E4A}" type="slidenum">
              <a:rPr lang="en-US" smtClean="0">
                <a:solidFill>
                  <a:srgbClr val="000000"/>
                </a:solidFill>
              </a:rPr>
              <a:pPr defTabSz="685783"/>
              <a:t>‹N°›</a:t>
            </a:fld>
            <a:endParaRPr lang="en-US" dirty="0">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83"/>
            <a:r>
              <a:rPr lang="en-US">
                <a:solidFill>
                  <a:srgbClr val="000000"/>
                </a:solidFill>
              </a:rPr>
              <a:t>IBM Z / Month, 2018 / © 2018 IBM Corporation</a:t>
            </a:r>
            <a:endParaRPr lang="en-US" dirty="0">
              <a:solidFill>
                <a:srgbClr val="000000"/>
              </a:solidFill>
            </a:endParaRPr>
          </a:p>
        </p:txBody>
      </p:sp>
    </p:spTree>
    <p:extLst>
      <p:ext uri="{BB962C8B-B14F-4D97-AF65-F5344CB8AC3E}">
        <p14:creationId xmlns:p14="http://schemas.microsoft.com/office/powerpoint/2010/main" val="170973846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 id="2147483892" r:id="rId14"/>
    <p:sldLayoutId id="2147483893" r:id="rId15"/>
    <p:sldLayoutId id="2147483894" r:id="rId16"/>
    <p:sldLayoutId id="2147483895" r:id="rId17"/>
    <p:sldLayoutId id="2147483896" r:id="rId18"/>
    <p:sldLayoutId id="2147483897" r:id="rId19"/>
    <p:sldLayoutId id="2147483898" r:id="rId20"/>
    <p:sldLayoutId id="2147483899" r:id="rId21"/>
    <p:sldLayoutId id="2147483900" r:id="rId22"/>
    <p:sldLayoutId id="2147483901" r:id="rId23"/>
    <p:sldLayoutId id="2147483902" r:id="rId24"/>
    <p:sldLayoutId id="2147483903" r:id="rId25"/>
    <p:sldLayoutId id="2147483904" r:id="rId26"/>
    <p:sldLayoutId id="2147483905" r:id="rId27"/>
    <p:sldLayoutId id="2147483906" r:id="rId28"/>
    <p:sldLayoutId id="2147483907" r:id="rId29"/>
    <p:sldLayoutId id="2147483908" r:id="rId30"/>
    <p:sldLayoutId id="2147483909" r:id="rId31"/>
    <p:sldLayoutId id="2147483910" r:id="rId32"/>
    <p:sldLayoutId id="2147483911" r:id="rId33"/>
    <p:sldLayoutId id="2147483912" r:id="rId34"/>
    <p:sldLayoutId id="2147483913" r:id="rId35"/>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3"/>
          <p:cNvSpPr txBox="1">
            <a:spLocks/>
          </p:cNvSpPr>
          <p:nvPr userDrawn="1"/>
        </p:nvSpPr>
        <p:spPr>
          <a:xfrm>
            <a:off x="119780" y="4854511"/>
            <a:ext cx="4174462" cy="128865"/>
          </a:xfrm>
          <a:prstGeom prst="rect">
            <a:avLst/>
          </a:prstGeom>
        </p:spPr>
        <p:txBody>
          <a:bodyPr/>
          <a:lstStyle>
            <a:defPPr>
              <a:defRPr lang="en-US"/>
            </a:defPPr>
            <a:lvl1pPr marL="0" algn="l" defTabSz="914400" rtl="0" eaLnBrk="1" latinLnBrk="0" hangingPunct="1">
              <a:defRPr sz="900" b="0" i="0" kern="1200">
                <a:solidFill>
                  <a:schemeClr val="tx1"/>
                </a:solidFill>
                <a:latin typeface="Helvetica" charset="0"/>
                <a:ea typeface="Helvetica" charset="0"/>
                <a:cs typeface="Helvetic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en-US" sz="600" b="1" dirty="0">
                <a:solidFill>
                  <a:schemeClr val="tx1">
                    <a:lumMod val="50000"/>
                    <a:lumOff val="50000"/>
                  </a:schemeClr>
                </a:solidFill>
                <a:latin typeface="Arial" charset="0"/>
                <a:ea typeface="Arial" charset="0"/>
                <a:cs typeface="Arial" charset="0"/>
              </a:rPr>
              <a:t>IBM </a:t>
            </a:r>
            <a:r>
              <a:rPr lang="en-US" altLang="en-US" sz="600" b="1" dirty="0" err="1">
                <a:solidFill>
                  <a:schemeClr val="tx1">
                    <a:lumMod val="50000"/>
                    <a:lumOff val="50000"/>
                  </a:schemeClr>
                </a:solidFill>
                <a:latin typeface="Arial" charset="0"/>
                <a:ea typeface="Arial" charset="0"/>
                <a:cs typeface="Arial" charset="0"/>
              </a:rPr>
              <a:t>zSystems</a:t>
            </a:r>
            <a:r>
              <a:rPr lang="en-US" altLang="en-US" sz="600" b="1" baseline="0" dirty="0">
                <a:solidFill>
                  <a:schemeClr val="tx1">
                    <a:lumMod val="50000"/>
                    <a:lumOff val="50000"/>
                  </a:schemeClr>
                </a:solidFill>
                <a:latin typeface="Arial" charset="0"/>
                <a:ea typeface="Arial" charset="0"/>
                <a:cs typeface="Arial" charset="0"/>
              </a:rPr>
              <a:t>: </a:t>
            </a:r>
            <a:r>
              <a:rPr lang="en-US" altLang="en-US" sz="600" b="1" dirty="0">
                <a:solidFill>
                  <a:schemeClr val="tx1">
                    <a:lumMod val="50000"/>
                    <a:lumOff val="50000"/>
                  </a:schemeClr>
                </a:solidFill>
                <a:latin typeface="Arial" charset="0"/>
                <a:ea typeface="Arial" charset="0"/>
                <a:cs typeface="Arial" charset="0"/>
              </a:rPr>
              <a:t>ADI    </a:t>
            </a:r>
            <a:r>
              <a:rPr lang="en-US" altLang="en-US" sz="600" dirty="0">
                <a:solidFill>
                  <a:schemeClr val="tx1">
                    <a:lumMod val="50000"/>
                    <a:lumOff val="50000"/>
                  </a:schemeClr>
                </a:solidFill>
                <a:latin typeface="Arial" charset="0"/>
                <a:ea typeface="Arial" charset="0"/>
                <a:cs typeface="Arial" charset="0"/>
              </a:rPr>
              <a:t>© Copyright IBM Corporation 2016 </a:t>
            </a:r>
          </a:p>
        </p:txBody>
      </p:sp>
      <p:sp>
        <p:nvSpPr>
          <p:cNvPr id="8" name="Slide Number Placeholder 5"/>
          <p:cNvSpPr txBox="1">
            <a:spLocks/>
          </p:cNvSpPr>
          <p:nvPr userDrawn="1"/>
        </p:nvSpPr>
        <p:spPr>
          <a:xfrm>
            <a:off x="6954061" y="4853238"/>
            <a:ext cx="2057400" cy="128865"/>
          </a:xfrm>
          <a:prstGeom prst="rect">
            <a:avLst/>
          </a:prstGeom>
        </p:spPr>
        <p:txBody>
          <a:bodyP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600" dirty="0">
                <a:solidFill>
                  <a:schemeClr val="tx1">
                    <a:lumMod val="50000"/>
                    <a:lumOff val="50000"/>
                  </a:schemeClr>
                </a:solidFill>
                <a:latin typeface="Arial" charset="0"/>
                <a:ea typeface="Arial" charset="0"/>
                <a:cs typeface="Arial" charset="0"/>
              </a:rPr>
              <a:t>IBM Confidential // </a:t>
            </a:r>
            <a:fld id="{0E9CE7A8-C101-7647-A45A-41994A9EEC2B}" type="slidenum">
              <a:rPr lang="en-US" sz="600" smtClean="0">
                <a:solidFill>
                  <a:schemeClr val="tx1">
                    <a:lumMod val="50000"/>
                    <a:lumOff val="50000"/>
                  </a:schemeClr>
                </a:solidFill>
                <a:latin typeface="Arial" charset="0"/>
                <a:ea typeface="Arial" charset="0"/>
                <a:cs typeface="Arial" charset="0"/>
              </a:rPr>
              <a:pPr algn="r"/>
              <a:t>‹N°›</a:t>
            </a:fld>
            <a:endParaRPr lang="en-US" sz="600" dirty="0">
              <a:solidFill>
                <a:schemeClr val="tx1">
                  <a:lumMod val="50000"/>
                  <a:lumOff val="50000"/>
                </a:schemeClr>
              </a:solidFill>
              <a:latin typeface="Arial" charset="0"/>
              <a:ea typeface="Arial" charset="0"/>
              <a:cs typeface="Arial" charset="0"/>
            </a:endParaRPr>
          </a:p>
        </p:txBody>
      </p:sp>
      <p:sp>
        <p:nvSpPr>
          <p:cNvPr id="2" name="Text Placeholder 1"/>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722434707"/>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0" indent="0" algn="l" defTabSz="685800" rtl="0" eaLnBrk="1" fontAlgn="auto" latinLnBrk="0" hangingPunct="1">
        <a:lnSpc>
          <a:spcPct val="90000"/>
        </a:lnSpc>
        <a:spcBef>
          <a:spcPts val="750"/>
        </a:spcBef>
        <a:buFontTx/>
        <a:buNone/>
        <a:defRPr sz="2100" kern="1200">
          <a:solidFill>
            <a:schemeClr val="tx1"/>
          </a:solidFill>
          <a:latin typeface="+mn-lt"/>
          <a:ea typeface="+mn-ea"/>
          <a:cs typeface="+mn-cs"/>
        </a:defRPr>
      </a:lvl1pPr>
      <a:lvl2pPr marL="342900" indent="0" algn="l" defTabSz="685800" rtl="0" eaLnBrk="1" fontAlgn="auto" latinLnBrk="0" hangingPunct="1">
        <a:lnSpc>
          <a:spcPct val="90000"/>
        </a:lnSpc>
        <a:spcBef>
          <a:spcPts val="375"/>
        </a:spcBef>
        <a:buFontTx/>
        <a:buNone/>
        <a:defRPr sz="1800" kern="1200">
          <a:solidFill>
            <a:schemeClr val="tx1"/>
          </a:solidFill>
          <a:latin typeface="+mn-lt"/>
          <a:ea typeface="+mn-ea"/>
          <a:cs typeface="+mn-cs"/>
        </a:defRPr>
      </a:lvl2pPr>
      <a:lvl3pPr marL="685800" indent="0" algn="l" defTabSz="685800" rtl="0" eaLnBrk="1" fontAlgn="auto" latinLnBrk="0" hangingPunct="1">
        <a:lnSpc>
          <a:spcPct val="90000"/>
        </a:lnSpc>
        <a:spcBef>
          <a:spcPts val="375"/>
        </a:spcBef>
        <a:buFontTx/>
        <a:buNone/>
        <a:defRPr sz="1500" kern="1200">
          <a:solidFill>
            <a:schemeClr val="tx1"/>
          </a:solidFill>
          <a:latin typeface="+mn-lt"/>
          <a:ea typeface="+mn-ea"/>
          <a:cs typeface="+mn-cs"/>
        </a:defRPr>
      </a:lvl3pPr>
      <a:lvl4pPr marL="1028700" indent="0" algn="l" defTabSz="685800" rtl="0" eaLnBrk="1" fontAlgn="auto" latinLnBrk="0" hangingPunct="1">
        <a:lnSpc>
          <a:spcPct val="90000"/>
        </a:lnSpc>
        <a:spcBef>
          <a:spcPts val="375"/>
        </a:spcBef>
        <a:buFontTx/>
        <a:buNone/>
        <a:defRPr sz="1350" kern="1200">
          <a:solidFill>
            <a:schemeClr val="tx1"/>
          </a:solidFill>
          <a:latin typeface="+mn-lt"/>
          <a:ea typeface="+mn-ea"/>
          <a:cs typeface="+mn-cs"/>
        </a:defRPr>
      </a:lvl4pPr>
      <a:lvl5pPr marL="1371600" indent="0" algn="l" defTabSz="685800" rtl="0" eaLnBrk="1" fontAlgn="auto" latinLnBrk="0" hangingPunct="1">
        <a:lnSpc>
          <a:spcPct val="90000"/>
        </a:lnSpc>
        <a:spcBef>
          <a:spcPts val="375"/>
        </a:spcBef>
        <a:buFontTx/>
        <a:buNone/>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46" name="Group 58"/>
          <p:cNvGrpSpPr/>
          <p:nvPr/>
        </p:nvGrpSpPr>
        <p:grpSpPr>
          <a:xfrm>
            <a:off x="-109731" y="-109856"/>
            <a:ext cx="9364222" cy="5364482"/>
            <a:chOff x="0" y="0"/>
            <a:chExt cx="9364220" cy="5364480"/>
          </a:xfrm>
        </p:grpSpPr>
        <p:grpSp>
          <p:nvGrpSpPr>
            <p:cNvPr id="13" name="Group 59"/>
            <p:cNvGrpSpPr/>
            <p:nvPr/>
          </p:nvGrpSpPr>
          <p:grpSpPr>
            <a:xfrm>
              <a:off x="338965" y="-1"/>
              <a:ext cx="8686733" cy="91442"/>
              <a:chOff x="0" y="0"/>
              <a:chExt cx="8686732" cy="91440"/>
            </a:xfrm>
          </p:grpSpPr>
          <p:sp>
            <p:nvSpPr>
              <p:cNvPr id="2"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6" name="Straight Connector 96"/>
              <p:cNvSpPr/>
              <p:nvPr/>
            </p:nvSpPr>
            <p:spPr>
              <a:xfrm flipV="1">
                <a:off x="4114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7" name="Straight Connector 97"/>
              <p:cNvSpPr/>
              <p:nvPr/>
            </p:nvSpPr>
            <p:spPr>
              <a:xfrm flipV="1">
                <a:off x="4343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 name="Straight Connector 98"/>
              <p:cNvSpPr/>
              <p:nvPr/>
            </p:nvSpPr>
            <p:spPr>
              <a:xfrm flipV="1">
                <a:off x="4572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 name="Straight Connector 99"/>
              <p:cNvSpPr/>
              <p:nvPr/>
            </p:nvSpPr>
            <p:spPr>
              <a:xfrm flipV="1">
                <a:off x="6400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2"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25" name="Group 60"/>
            <p:cNvGrpSpPr/>
            <p:nvPr/>
          </p:nvGrpSpPr>
          <p:grpSpPr>
            <a:xfrm>
              <a:off x="338965" y="5273040"/>
              <a:ext cx="8686733" cy="91441"/>
              <a:chOff x="0" y="0"/>
              <a:chExt cx="8686732" cy="91440"/>
            </a:xfrm>
          </p:grpSpPr>
          <p:sp>
            <p:nvSpPr>
              <p:cNvPr id="14"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5"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6"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7"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8" name="Straight Connector 85"/>
              <p:cNvSpPr/>
              <p:nvPr/>
            </p:nvSpPr>
            <p:spPr>
              <a:xfrm flipV="1">
                <a:off x="4114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9" name="Straight Connector 86"/>
              <p:cNvSpPr/>
              <p:nvPr/>
            </p:nvSpPr>
            <p:spPr>
              <a:xfrm flipV="1">
                <a:off x="4343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0" name="Straight Connector 87"/>
              <p:cNvSpPr/>
              <p:nvPr/>
            </p:nvSpPr>
            <p:spPr>
              <a:xfrm flipV="1">
                <a:off x="4572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1" name="Straight Connector 88"/>
              <p:cNvSpPr/>
              <p:nvPr/>
            </p:nvSpPr>
            <p:spPr>
              <a:xfrm flipV="1">
                <a:off x="6400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2"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4"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35" name="Group 61"/>
            <p:cNvGrpSpPr/>
            <p:nvPr/>
          </p:nvGrpSpPr>
          <p:grpSpPr>
            <a:xfrm>
              <a:off x="-1" y="347599"/>
              <a:ext cx="91442" cy="4664457"/>
              <a:chOff x="0" y="0"/>
              <a:chExt cx="91440" cy="4664456"/>
            </a:xfrm>
          </p:grpSpPr>
          <p:sp>
            <p:nvSpPr>
              <p:cNvPr id="26"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7"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8"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9"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0" name="Straight Connector 76"/>
              <p:cNvSpPr/>
              <p:nvPr/>
            </p:nvSpPr>
            <p:spPr>
              <a:xfrm flipH="1">
                <a:off x="0" y="297180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1" name="Straight Connector 77"/>
              <p:cNvSpPr/>
              <p:nvPr/>
            </p:nvSpPr>
            <p:spPr>
              <a:xfrm flipH="1">
                <a:off x="0" y="361188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2"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3"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4" name="Straight Connector 80"/>
              <p:cNvSpPr/>
              <p:nvPr/>
            </p:nvSpPr>
            <p:spPr>
              <a:xfrm flipH="1">
                <a:off x="0" y="4664456"/>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5" name="Group 62"/>
            <p:cNvGrpSpPr/>
            <p:nvPr/>
          </p:nvGrpSpPr>
          <p:grpSpPr>
            <a:xfrm>
              <a:off x="9272780" y="347599"/>
              <a:ext cx="91441" cy="4663441"/>
              <a:chOff x="0" y="0"/>
              <a:chExt cx="91440" cy="4663440"/>
            </a:xfrm>
          </p:grpSpPr>
          <p:sp>
            <p:nvSpPr>
              <p:cNvPr id="36"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7"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8"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9"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0" name="Straight Connector 67"/>
              <p:cNvSpPr/>
              <p:nvPr/>
            </p:nvSpPr>
            <p:spPr>
              <a:xfrm flipH="1">
                <a:off x="0" y="297180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1" name="Straight Connector 68"/>
              <p:cNvSpPr/>
              <p:nvPr/>
            </p:nvSpPr>
            <p:spPr>
              <a:xfrm flipH="1">
                <a:off x="0" y="361188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2"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3"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4"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47" name="Slide Number"/>
          <p:cNvSpPr txBox="1">
            <a:spLocks noGrp="1"/>
          </p:cNvSpPr>
          <p:nvPr>
            <p:ph type="sldNum" sz="quarter" idx="2"/>
          </p:nvPr>
        </p:nvSpPr>
        <p:spPr>
          <a:xfrm>
            <a:off x="8788331" y="4807743"/>
            <a:ext cx="127001" cy="127001"/>
          </a:xfrm>
          <a:prstGeom prst="rect">
            <a:avLst/>
          </a:prstGeom>
          <a:ln w="12700">
            <a:miter lim="400000"/>
          </a:ln>
        </p:spPr>
        <p:txBody>
          <a:bodyPr wrap="none" lIns="0" tIns="0" rIns="0" bIns="0" anchor="ctr">
            <a:spAutoFit/>
          </a:bodyPr>
          <a:lstStyle>
            <a:lvl1pPr algn="r">
              <a:defRPr sz="600"/>
            </a:lvl1pPr>
          </a:lstStyle>
          <a:p>
            <a:fld id="{86CB4B4D-7CA3-9044-876B-883B54F8677D}" type="slidenum">
              <a:t>‹N°›</a:t>
            </a:fld>
            <a:endParaRPr/>
          </a:p>
        </p:txBody>
      </p:sp>
      <p:sp>
        <p:nvSpPr>
          <p:cNvPr id="48"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79819959"/>
      </p:ext>
    </p:extLst>
  </p:cSld>
  <p:clrMap bg1="dk1" tx1="lt1" bg2="dk2"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3" r:id="rId47"/>
    <p:sldLayoutId id="2147483984" r:id="rId48"/>
    <p:sldLayoutId id="2147483985" r:id="rId49"/>
    <p:sldLayoutId id="2147483986" r:id="rId50"/>
    <p:sldLayoutId id="2147483987" r:id="rId51"/>
    <p:sldLayoutId id="2147483988" r:id="rId52"/>
    <p:sldLayoutId id="2147483989" r:id="rId53"/>
    <p:sldLayoutId id="2147483990" r:id="rId54"/>
    <p:sldLayoutId id="2147483991" r:id="rId55"/>
    <p:sldLayoutId id="2147483992" r:id="rId56"/>
    <p:sldLayoutId id="2147483993" r:id="rId57"/>
    <p:sldLayoutId id="2147483994" r:id="rId58"/>
    <p:sldLayoutId id="2147483995" r:id="rId59"/>
    <p:sldLayoutId id="2147483996" r:id="rId60"/>
    <p:sldLayoutId id="2147483997" r:id="rId61"/>
    <p:sldLayoutId id="2147483998" r:id="rId62"/>
    <p:sldLayoutId id="2147483999" r:id="rId63"/>
    <p:sldLayoutId id="2147484000" r:id="rId64"/>
    <p:sldLayoutId id="2147484001" r:id="rId65"/>
    <p:sldLayoutId id="2147484002" r:id="rId66"/>
    <p:sldLayoutId id="2147484003" r:id="rId67"/>
    <p:sldLayoutId id="2147484004" r:id="rId68"/>
    <p:sldLayoutId id="2147484005" r:id="rId69"/>
    <p:sldLayoutId id="2147484006" r:id="rId70"/>
    <p:sldLayoutId id="2147484007" r:id="rId71"/>
    <p:sldLayoutId id="2147484008" r:id="rId72"/>
    <p:sldLayoutId id="2147484009" r:id="rId73"/>
    <p:sldLayoutId id="2147484010" r:id="rId74"/>
    <p:sldLayoutId id="2147484011" r:id="rId75"/>
    <p:sldLayoutId id="2147484012" r:id="rId76"/>
    <p:sldLayoutId id="2147484013" r:id="rId77"/>
    <p:sldLayoutId id="2147484014" r:id="rId78"/>
    <p:sldLayoutId id="2147484015" r:id="rId79"/>
    <p:sldLayoutId id="2147484016" r:id="rId80"/>
    <p:sldLayoutId id="2147484017" r:id="rId81"/>
    <p:sldLayoutId id="2147484018" r:id="rId82"/>
    <p:sldLayoutId id="2147484019" r:id="rId83"/>
    <p:sldLayoutId id="2147484020" r:id="rId84"/>
    <p:sldLayoutId id="2147484021" r:id="rId85"/>
    <p:sldLayoutId id="2147484022" r:id="rId86"/>
    <p:sldLayoutId id="2147484023" r:id="rId87"/>
    <p:sldLayoutId id="2147484024" r:id="rId88"/>
    <p:sldLayoutId id="2147484025" r:id="rId89"/>
    <p:sldLayoutId id="2147484026" r:id="rId90"/>
    <p:sldLayoutId id="2147484027" r:id="rId91"/>
    <p:sldLayoutId id="2147484028" r:id="rId92"/>
    <p:sldLayoutId id="2147484029" r:id="rId93"/>
    <p:sldLayoutId id="2147484030" r:id="rId94"/>
    <p:sldLayoutId id="2147484031" r:id="rId95"/>
    <p:sldLayoutId id="2147484032" r:id="rId96"/>
    <p:sldLayoutId id="2147484033" r:id="rId97"/>
    <p:sldLayoutId id="2147484034" r:id="rId98"/>
    <p:sldLayoutId id="2147484035" r:id="rId99"/>
    <p:sldLayoutId id="2147484036" r:id="rId100"/>
    <p:sldLayoutId id="2147484037" r:id="rId101"/>
    <p:sldLayoutId id="2147484038" r:id="rId102"/>
    <p:sldLayoutId id="2147484039" r:id="rId103"/>
    <p:sldLayoutId id="2147484040" r:id="rId104"/>
    <p:sldLayoutId id="2147484041" r:id="rId105"/>
    <p:sldLayoutId id="2147484042" r:id="rId106"/>
    <p:sldLayoutId id="2147484043" r:id="rId107"/>
    <p:sldLayoutId id="2147484044" r:id="rId108"/>
    <p:sldLayoutId id="2147484045" r:id="rId109"/>
    <p:sldLayoutId id="2147484046" r:id="rId110"/>
    <p:sldLayoutId id="2147484047" r:id="rId111"/>
    <p:sldLayoutId id="2147484048" r:id="rId112"/>
    <p:sldLayoutId id="2147484049" r:id="rId113"/>
    <p:sldLayoutId id="2147484050" r:id="rId114"/>
    <p:sldLayoutId id="2147484051" r:id="rId115"/>
    <p:sldLayoutId id="2147484052" r:id="rId116"/>
    <p:sldLayoutId id="2147484053" r:id="rId117"/>
    <p:sldLayoutId id="2147484054" r:id="rId118"/>
    <p:sldLayoutId id="2147484055" r:id="rId119"/>
    <p:sldLayoutId id="2147484056" r:id="rId120"/>
    <p:sldLayoutId id="2147484057" r:id="rId121"/>
    <p:sldLayoutId id="2147484058" r:id="rId122"/>
    <p:sldLayoutId id="2147484059" r:id="rId123"/>
    <p:sldLayoutId id="2147484060" r:id="rId124"/>
    <p:sldLayoutId id="2147484061" r:id="rId125"/>
    <p:sldLayoutId id="2147484062" r:id="rId126"/>
    <p:sldLayoutId id="2147484063" r:id="rId127"/>
    <p:sldLayoutId id="2147484064" r:id="rId128"/>
    <p:sldLayoutId id="2147484065" r:id="rId129"/>
    <p:sldLayoutId id="2147484066" r:id="rId130"/>
    <p:sldLayoutId id="2147484067" r:id="rId131"/>
    <p:sldLayoutId id="2147484068" r:id="rId132"/>
    <p:sldLayoutId id="2147484069" r:id="rId133"/>
    <p:sldLayoutId id="2147484070" r:id="rId134"/>
    <p:sldLayoutId id="2147484071" r:id="rId135"/>
    <p:sldLayoutId id="2147484072" r:id="rId136"/>
    <p:sldLayoutId id="2147484073" r:id="rId137"/>
    <p:sldLayoutId id="2147484074" r:id="rId138"/>
    <p:sldLayoutId id="2147484075" r:id="rId139"/>
    <p:sldLayoutId id="2147484076" r:id="rId140"/>
    <p:sldLayoutId id="2147484077" r:id="rId141"/>
    <p:sldLayoutId id="2147484078" r:id="rId142"/>
    <p:sldLayoutId id="2147484079" r:id="rId143"/>
    <p:sldLayoutId id="2147484080" r:id="rId144"/>
    <p:sldLayoutId id="2147484081" r:id="rId145"/>
    <p:sldLayoutId id="2147484082" r:id="rId146"/>
    <p:sldLayoutId id="2147484083" r:id="rId147"/>
    <p:sldLayoutId id="2147484084" r:id="rId148"/>
    <p:sldLayoutId id="2147484085" r:id="rId149"/>
    <p:sldLayoutId id="2147484086" r:id="rId150"/>
    <p:sldLayoutId id="2147484087" r:id="rId151"/>
    <p:sldLayoutId id="2147484088" r:id="rId152"/>
    <p:sldLayoutId id="2147484089" r:id="rId153"/>
    <p:sldLayoutId id="2147484090" r:id="rId154"/>
    <p:sldLayoutId id="2147484091" r:id="rId155"/>
    <p:sldLayoutId id="2147484092" r:id="rId156"/>
    <p:sldLayoutId id="2147484093" r:id="rId157"/>
    <p:sldLayoutId id="2147484094" r:id="rId158"/>
    <p:sldLayoutId id="2147484095" r:id="rId159"/>
    <p:sldLayoutId id="2147484096" r:id="rId160"/>
    <p:sldLayoutId id="2147484097" r:id="rId161"/>
    <p:sldLayoutId id="2147484098" r:id="rId162"/>
    <p:sldLayoutId id="2147484099" r:id="rId163"/>
    <p:sldLayoutId id="2147484100" r:id="rId164"/>
    <p:sldLayoutId id="2147484101" r:id="rId165"/>
    <p:sldLayoutId id="2147484102" r:id="rId166"/>
    <p:sldLayoutId id="2147484103" r:id="rId167"/>
    <p:sldLayoutId id="2147484104" r:id="rId168"/>
    <p:sldLayoutId id="2147484105" r:id="rId169"/>
    <p:sldLayoutId id="2147484106" r:id="rId170"/>
    <p:sldLayoutId id="2147484107" r:id="rId171"/>
    <p:sldLayoutId id="2147484108" r:id="rId172"/>
    <p:sldLayoutId id="2147484109" r:id="rId173"/>
    <p:sldLayoutId id="2147484110" r:id="rId174"/>
    <p:sldLayoutId id="2147484111" r:id="rId175"/>
    <p:sldLayoutId id="2147484112" r:id="rId176"/>
    <p:sldLayoutId id="2147484113" r:id="rId177"/>
    <p:sldLayoutId id="2147484114" r:id="rId178"/>
    <p:sldLayoutId id="2147484115" r:id="rId179"/>
    <p:sldLayoutId id="2147484116" r:id="rId180"/>
    <p:sldLayoutId id="2147484117" r:id="rId181"/>
    <p:sldLayoutId id="2147484118" r:id="rId182"/>
    <p:sldLayoutId id="2147484119" r:id="rId183"/>
    <p:sldLayoutId id="2147484120" r:id="rId184"/>
    <p:sldLayoutId id="2147484121" r:id="rId185"/>
    <p:sldLayoutId id="2147484122" r:id="rId186"/>
    <p:sldLayoutId id="2147484123" r:id="rId187"/>
    <p:sldLayoutId id="2147484124" r:id="rId188"/>
    <p:sldLayoutId id="2147484125" r:id="rId189"/>
    <p:sldLayoutId id="2147484126" r:id="rId190"/>
    <p:sldLayoutId id="2147484127" r:id="rId191"/>
    <p:sldLayoutId id="2147484128" r:id="rId192"/>
    <p:sldLayoutId id="2147484129" r:id="rId193"/>
    <p:sldLayoutId id="2147484130" r:id="rId194"/>
    <p:sldLayoutId id="2147484131" r:id="rId195"/>
    <p:sldLayoutId id="2147484132" r:id="rId196"/>
    <p:sldLayoutId id="2147484133" r:id="rId197"/>
    <p:sldLayoutId id="2147484134" r:id="rId198"/>
    <p:sldLayoutId id="2147484135" r:id="rId199"/>
    <p:sldLayoutId id="2147484136" r:id="rId200"/>
    <p:sldLayoutId id="2147484137" r:id="rId201"/>
    <p:sldLayoutId id="2147484138" r:id="rId202"/>
    <p:sldLayoutId id="2147484139" r:id="rId203"/>
    <p:sldLayoutId id="2147484140" r:id="rId204"/>
    <p:sldLayoutId id="2147484141" r:id="rId205"/>
    <p:sldLayoutId id="2147484142" r:id="rId206"/>
    <p:sldLayoutId id="2147484143" r:id="rId207"/>
    <p:sldLayoutId id="2147484144" r:id="rId208"/>
    <p:sldLayoutId id="2147484145" r:id="rId209"/>
    <p:sldLayoutId id="2147484146" r:id="rId210"/>
    <p:sldLayoutId id="2147484147" r:id="rId211"/>
    <p:sldLayoutId id="2147484148" r:id="rId212"/>
    <p:sldLayoutId id="2147484149" r:id="rId213"/>
    <p:sldLayoutId id="2147484150" r:id="rId214"/>
    <p:sldLayoutId id="2147484151" r:id="rId215"/>
    <p:sldLayoutId id="2147484152" r:id="rId216"/>
    <p:sldLayoutId id="2147484153" r:id="rId217"/>
    <p:sldLayoutId id="2147484154" r:id="rId218"/>
    <p:sldLayoutId id="2147484155" r:id="rId219"/>
    <p:sldLayoutId id="2147484156" r:id="rId220"/>
    <p:sldLayoutId id="2147484157" r:id="rId221"/>
    <p:sldLayoutId id="2147484158" r:id="rId222"/>
    <p:sldLayoutId id="2147484159" r:id="rId223"/>
    <p:sldLayoutId id="2147484160" r:id="rId224"/>
    <p:sldLayoutId id="2147484161" r:id="rId225"/>
    <p:sldLayoutId id="2147484162" r:id="rId226"/>
    <p:sldLayoutId id="2147484163" r:id="rId227"/>
    <p:sldLayoutId id="2147484164" r:id="rId228"/>
    <p:sldLayoutId id="2147484165" r:id="rId229"/>
    <p:sldLayoutId id="2147484166" r:id="rId230"/>
    <p:sldLayoutId id="2147484167" r:id="rId231"/>
    <p:sldLayoutId id="2147484168" r:id="rId232"/>
    <p:sldLayoutId id="2147484169" r:id="rId233"/>
    <p:sldLayoutId id="2147484170" r:id="rId234"/>
    <p:sldLayoutId id="2147484171" r:id="rId235"/>
    <p:sldLayoutId id="2147484172" r:id="rId236"/>
    <p:sldLayoutId id="2147484173" r:id="rId237"/>
    <p:sldLayoutId id="2147484174" r:id="rId238"/>
    <p:sldLayoutId id="2147484175" r:id="rId239"/>
    <p:sldLayoutId id="2147484176" r:id="rId240"/>
    <p:sldLayoutId id="2147484177" r:id="rId241"/>
    <p:sldLayoutId id="2147484178" r:id="rId242"/>
    <p:sldLayoutId id="2147484179" r:id="rId243"/>
    <p:sldLayoutId id="2147484180" r:id="rId244"/>
    <p:sldLayoutId id="2147484181" r:id="rId245"/>
    <p:sldLayoutId id="2147484182" r:id="rId246"/>
    <p:sldLayoutId id="2147484183" r:id="rId247"/>
    <p:sldLayoutId id="2147484184" r:id="rId248"/>
    <p:sldLayoutId id="2147484185" r:id="rId249"/>
    <p:sldLayoutId id="2147484186" r:id="rId250"/>
    <p:sldLayoutId id="2147484187" r:id="rId251"/>
    <p:sldLayoutId id="2147484188" r:id="rId252"/>
    <p:sldLayoutId id="2147484189" r:id="rId253"/>
    <p:sldLayoutId id="2147484190" r:id="rId254"/>
    <p:sldLayoutId id="2147484191" r:id="rId255"/>
    <p:sldLayoutId id="2147484192" r:id="rId256"/>
    <p:sldLayoutId id="2147484193" r:id="rId257"/>
    <p:sldLayoutId id="2147484194" r:id="rId258"/>
    <p:sldLayoutId id="2147484195" r:id="rId259"/>
    <p:sldLayoutId id="2147484196" r:id="rId260"/>
    <p:sldLayoutId id="2147484197" r:id="rId261"/>
    <p:sldLayoutId id="2147484198" r:id="rId262"/>
    <p:sldLayoutId id="2147484199" r:id="rId263"/>
    <p:sldLayoutId id="2147484200" r:id="rId264"/>
    <p:sldLayoutId id="2147484201" r:id="rId265"/>
    <p:sldLayoutId id="2147484202" r:id="rId266"/>
    <p:sldLayoutId id="2147484203" r:id="rId267"/>
    <p:sldLayoutId id="2147484204" r:id="rId268"/>
    <p:sldLayoutId id="2147484205" r:id="rId269"/>
    <p:sldLayoutId id="2147484206" r:id="rId270"/>
    <p:sldLayoutId id="2147484207" r:id="rId271"/>
    <p:sldLayoutId id="2147484208" r:id="rId272"/>
    <p:sldLayoutId id="2147484209" r:id="rId273"/>
    <p:sldLayoutId id="2147484210" r:id="rId274"/>
    <p:sldLayoutId id="2147484211" r:id="rId275"/>
    <p:sldLayoutId id="2147484212" r:id="rId276"/>
    <p:sldLayoutId id="2147484213" r:id="rId277"/>
    <p:sldLayoutId id="2147484214" r:id="rId278"/>
    <p:sldLayoutId id="2147484215" r:id="rId279"/>
    <p:sldLayoutId id="2147484216" r:id="rId280"/>
    <p:sldLayoutId id="2147484217" r:id="rId281"/>
    <p:sldLayoutId id="2147484218" r:id="rId282"/>
    <p:sldLayoutId id="2147484219" r:id="rId283"/>
  </p:sldLayoutIdLst>
  <p:transition spd="med"/>
  <p:txStyles>
    <p:titleStyle>
      <a:lvl1pPr marL="0" marR="0" indent="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362563"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725130"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1087693"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1450257" algn="l" defTabSz="9144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914400"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1450" marR="0" indent="-171450"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42900" marR="0" indent="-141287"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8650" marR="0" indent="-193675"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75" marR="0" indent="-171450"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1605312" marR="0" indent="-151279"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1967877" marR="0" indent="-151279"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2330442" marR="0" indent="-151279"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2693007" marR="0" indent="-151279" algn="l" defTabSz="9144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1pPr>
      <a:lvl2pPr marL="0" marR="0" indent="34299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2pPr>
      <a:lvl3pPr marL="0" marR="0" indent="685982"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3pPr>
      <a:lvl4pPr marL="0" marR="0" indent="1028974"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4pPr>
      <a:lvl5pPr marL="0" marR="0" indent="1371965"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5pPr>
      <a:lvl6pPr marL="0" marR="0" indent="1714956"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6pPr>
      <a:lvl7pPr marL="0" marR="0" indent="2057948"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7pPr>
      <a:lvl8pPr marL="0" marR="0" indent="2400940"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8pPr>
      <a:lvl9pPr marL="0" marR="0" indent="2743931" algn="r" defTabSz="685982"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4.xml"/></Relationships>
</file>

<file path=ppt/slides/_rels/slide11.xml.rels><?xml version="1.0" encoding="UTF-8" standalone="yes"?>
<Relationships xmlns="http://schemas.openxmlformats.org/package/2006/relationships"><Relationship Id="rId8" Type="http://schemas.openxmlformats.org/officeDocument/2006/relationships/image" Target="../media/image40.tif"/><Relationship Id="rId3" Type="http://schemas.openxmlformats.org/officeDocument/2006/relationships/image" Target="../media/image35.tif"/><Relationship Id="rId7" Type="http://schemas.openxmlformats.org/officeDocument/2006/relationships/image" Target="../media/image39.tif"/><Relationship Id="rId2" Type="http://schemas.openxmlformats.org/officeDocument/2006/relationships/image" Target="../media/image34.png"/><Relationship Id="rId1" Type="http://schemas.openxmlformats.org/officeDocument/2006/relationships/slideLayout" Target="../slideLayouts/slideLayout477.xml"/><Relationship Id="rId6" Type="http://schemas.openxmlformats.org/officeDocument/2006/relationships/image" Target="../media/image38.tif"/><Relationship Id="rId11" Type="http://schemas.openxmlformats.org/officeDocument/2006/relationships/image" Target="../media/image43.tif"/><Relationship Id="rId5" Type="http://schemas.openxmlformats.org/officeDocument/2006/relationships/image" Target="../media/image37.tif"/><Relationship Id="rId10" Type="http://schemas.openxmlformats.org/officeDocument/2006/relationships/image" Target="../media/image42.tif"/><Relationship Id="rId4" Type="http://schemas.openxmlformats.org/officeDocument/2006/relationships/image" Target="../media/image36.tif"/><Relationship Id="rId9" Type="http://schemas.openxmlformats.org/officeDocument/2006/relationships/image" Target="../media/image41.tif"/></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2.xml"/></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2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5.xml"/></Relationships>
</file>

<file path=ppt/slides/_rels/slide16.xml.rels><?xml version="1.0" encoding="UTF-8" standalone="yes"?>
<Relationships xmlns="http://schemas.openxmlformats.org/package/2006/relationships"><Relationship Id="rId8" Type="http://schemas.openxmlformats.org/officeDocument/2006/relationships/image" Target="../media/image50.tif"/><Relationship Id="rId3" Type="http://schemas.openxmlformats.org/officeDocument/2006/relationships/image" Target="../media/image45.png"/><Relationship Id="rId7" Type="http://schemas.openxmlformats.org/officeDocument/2006/relationships/image" Target="../media/image49.tif"/><Relationship Id="rId2" Type="http://schemas.openxmlformats.org/officeDocument/2006/relationships/notesSlide" Target="../notesSlides/notesSlide8.xml"/><Relationship Id="rId1" Type="http://schemas.openxmlformats.org/officeDocument/2006/relationships/slideLayout" Target="../slideLayouts/slideLayout331.xml"/><Relationship Id="rId6" Type="http://schemas.openxmlformats.org/officeDocument/2006/relationships/image" Target="../media/image48.tif"/><Relationship Id="rId5" Type="http://schemas.openxmlformats.org/officeDocument/2006/relationships/image" Target="../media/image47.tif"/><Relationship Id="rId10" Type="http://schemas.openxmlformats.org/officeDocument/2006/relationships/image" Target="../media/image52.tif"/><Relationship Id="rId4" Type="http://schemas.openxmlformats.org/officeDocument/2006/relationships/image" Target="../media/image46.png"/><Relationship Id="rId9" Type="http://schemas.openxmlformats.org/officeDocument/2006/relationships/image" Target="../media/image51.tif"/></Relationships>
</file>

<file path=ppt/slides/_rels/slide17.xml.rels><?xml version="1.0" encoding="UTF-8" standalone="yes"?>
<Relationships xmlns="http://schemas.openxmlformats.org/package/2006/relationships"><Relationship Id="rId8" Type="http://schemas.openxmlformats.org/officeDocument/2006/relationships/image" Target="../media/image58.tif"/><Relationship Id="rId13" Type="http://schemas.openxmlformats.org/officeDocument/2006/relationships/image" Target="../media/image63.tif"/><Relationship Id="rId3" Type="http://schemas.openxmlformats.org/officeDocument/2006/relationships/image" Target="../media/image53.tif"/><Relationship Id="rId7" Type="http://schemas.openxmlformats.org/officeDocument/2006/relationships/image" Target="../media/image57.tif"/><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343.xml"/><Relationship Id="rId6" Type="http://schemas.openxmlformats.org/officeDocument/2006/relationships/image" Target="../media/image56.tif"/><Relationship Id="rId11" Type="http://schemas.openxmlformats.org/officeDocument/2006/relationships/image" Target="../media/image61.jpeg"/><Relationship Id="rId5" Type="http://schemas.openxmlformats.org/officeDocument/2006/relationships/image" Target="../media/image55.tif"/><Relationship Id="rId10" Type="http://schemas.openxmlformats.org/officeDocument/2006/relationships/image" Target="../media/image60.tif"/><Relationship Id="rId4" Type="http://schemas.openxmlformats.org/officeDocument/2006/relationships/image" Target="../media/image54.tif"/><Relationship Id="rId9" Type="http://schemas.openxmlformats.org/officeDocument/2006/relationships/image" Target="../media/image59.tif"/><Relationship Id="rId1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mailto:mmerali@ca.ibm.com" TargetMode="External"/><Relationship Id="rId2" Type="http://schemas.openxmlformats.org/officeDocument/2006/relationships/image" Target="../media/image64.tif"/><Relationship Id="rId1" Type="http://schemas.openxmlformats.org/officeDocument/2006/relationships/slideLayout" Target="../slideLayouts/slideLayout293.xml"/><Relationship Id="rId4" Type="http://schemas.openxmlformats.org/officeDocument/2006/relationships/hyperlink" Target="mailto:wscheid@us.ibm.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9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xml"/><Relationship Id="rId1" Type="http://schemas.openxmlformats.org/officeDocument/2006/relationships/slideLayout" Target="../slideLayouts/slideLayout499.xml"/><Relationship Id="rId6" Type="http://schemas.microsoft.com/office/2007/relationships/hdphoto" Target="../media/hdphoto1.wdp"/><Relationship Id="rId11" Type="http://schemas.openxmlformats.org/officeDocument/2006/relationships/image" Target="../media/image28.png"/><Relationship Id="rId5" Type="http://schemas.openxmlformats.org/officeDocument/2006/relationships/image" Target="../media/image23.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2.pn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ibm.com/IBMDBB/DBB/issues/223" TargetMode="External"/><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9865D7-C22B-C345-BD6C-154F917C5495}"/>
              </a:ext>
            </a:extLst>
          </p:cNvPr>
          <p:cNvSpPr>
            <a:spLocks noGrp="1"/>
          </p:cNvSpPr>
          <p:nvPr>
            <p:ph type="title"/>
          </p:nvPr>
        </p:nvSpPr>
        <p:spPr/>
        <p:txBody>
          <a:bodyPr/>
          <a:lstStyle/>
          <a:p>
            <a:r>
              <a:rPr lang="en-US" dirty="0"/>
              <a:t>Agenda Proposal</a:t>
            </a:r>
          </a:p>
        </p:txBody>
      </p:sp>
      <p:sp>
        <p:nvSpPr>
          <p:cNvPr id="5" name="Espace réservé du texte 4">
            <a:extLst>
              <a:ext uri="{FF2B5EF4-FFF2-40B4-BE49-F238E27FC236}">
                <a16:creationId xmlns:a16="http://schemas.microsoft.com/office/drawing/2014/main" id="{F9A6F634-E02E-954D-8955-182C94E5481A}"/>
              </a:ext>
            </a:extLst>
          </p:cNvPr>
          <p:cNvSpPr>
            <a:spLocks noGrp="1"/>
          </p:cNvSpPr>
          <p:nvPr>
            <p:ph type="body" sz="quarter" idx="13"/>
          </p:nvPr>
        </p:nvSpPr>
        <p:spPr/>
        <p:txBody>
          <a:bodyPr/>
          <a:lstStyle/>
          <a:p>
            <a:pPr marL="342900" indent="-342900">
              <a:buFont typeface="+mj-lt"/>
              <a:buAutoNum type="arabicPeriod"/>
            </a:pPr>
            <a:r>
              <a:rPr lang="en-US" dirty="0"/>
              <a:t>Current DBB level @SHB : 1.0.2 / 1.0.3 ? =&gt; </a:t>
            </a:r>
            <a:r>
              <a:rPr lang="en-US" b="1" dirty="0"/>
              <a:t>What’s new in 1.0.4 + 1.0.5 </a:t>
            </a:r>
          </a:p>
          <a:p>
            <a:pPr marL="342900" indent="-342900">
              <a:buFont typeface="+mj-lt"/>
              <a:buAutoNum type="arabicPeriod"/>
            </a:pPr>
            <a:r>
              <a:rPr lang="en-US" dirty="0"/>
              <a:t>To understand 1.0.6 and future roadmap : </a:t>
            </a:r>
            <a:r>
              <a:rPr lang="en-US" b="1" dirty="0" err="1"/>
              <a:t>Nazaré</a:t>
            </a:r>
            <a:r>
              <a:rPr lang="en-US" b="1" dirty="0"/>
              <a:t> Project Context</a:t>
            </a:r>
          </a:p>
          <a:p>
            <a:pPr marL="342900" indent="-342900">
              <a:buFont typeface="+mj-lt"/>
              <a:buAutoNum type="arabicPeriod"/>
            </a:pPr>
            <a:r>
              <a:rPr lang="en-US" b="1" dirty="0"/>
              <a:t>2019 Q3 / Q4 roadmap</a:t>
            </a:r>
          </a:p>
        </p:txBody>
      </p:sp>
      <p:sp>
        <p:nvSpPr>
          <p:cNvPr id="3" name="Espace réservé du numéro de diapositive 2">
            <a:extLst>
              <a:ext uri="{FF2B5EF4-FFF2-40B4-BE49-F238E27FC236}">
                <a16:creationId xmlns:a16="http://schemas.microsoft.com/office/drawing/2014/main" id="{D59ADB80-B3DD-004E-A3B8-7F31B55276FD}"/>
              </a:ext>
            </a:extLst>
          </p:cNvPr>
          <p:cNvSpPr>
            <a:spLocks noGrp="1"/>
          </p:cNvSpPr>
          <p:nvPr>
            <p:ph type="sldNum" sz="quarter" idx="4294967295"/>
          </p:nvPr>
        </p:nvSpPr>
        <p:spPr>
          <a:xfrm>
            <a:off x="0" y="4894263"/>
            <a:ext cx="2124075" cy="171450"/>
          </a:xfrm>
        </p:spPr>
        <p:txBody>
          <a:bodyPr/>
          <a:lstStyle/>
          <a:p>
            <a:pPr>
              <a:defRPr/>
            </a:pPr>
            <a:fld id="{C5BED2DA-C389-B04E-B7DA-90FAE3FB5F4F}" type="slidenum">
              <a:rPr lang="en-US" smtClean="0"/>
              <a:pPr>
                <a:defRPr/>
              </a:pPr>
              <a:t>1</a:t>
            </a:fld>
            <a:endParaRPr lang="en-US" dirty="0"/>
          </a:p>
        </p:txBody>
      </p:sp>
    </p:spTree>
    <p:extLst>
      <p:ext uri="{BB962C8B-B14F-4D97-AF65-F5344CB8AC3E}">
        <p14:creationId xmlns:p14="http://schemas.microsoft.com/office/powerpoint/2010/main" val="43146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08774" y="156329"/>
            <a:ext cx="6409134" cy="650081"/>
          </a:xfrm>
        </p:spPr>
        <p:txBody>
          <a:bodyPr>
            <a:normAutofit/>
          </a:bodyPr>
          <a:lstStyle/>
          <a:p>
            <a:r>
              <a:rPr lang="en-US" altLang="en-US" dirty="0"/>
              <a:t>DBB Offering Roadmap – 18Q1, 18Q2</a:t>
            </a:r>
            <a:endParaRPr lang="en-US" altLang="en-US" b="1" dirty="0"/>
          </a:p>
        </p:txBody>
      </p:sp>
      <p:sp>
        <p:nvSpPr>
          <p:cNvPr id="19460" name="TextBox 3"/>
          <p:cNvSpPr txBox="1">
            <a:spLocks noChangeArrowheads="1"/>
          </p:cNvSpPr>
          <p:nvPr/>
        </p:nvSpPr>
        <p:spPr bwMode="auto">
          <a:xfrm>
            <a:off x="3178100" y="765161"/>
            <a:ext cx="2625424" cy="415272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MS Gothic" panose="020B0609070205080204" pitchFamily="49" charset="-128"/>
              </a:defRPr>
            </a:lvl1pPr>
            <a:lvl2pPr>
              <a:defRPr>
                <a:solidFill>
                  <a:schemeClr val="bg1"/>
                </a:solidFill>
                <a:latin typeface="Arial" panose="020B0604020202020204" pitchFamily="34" charset="0"/>
                <a:ea typeface="MS Gothic" panose="020B0609070205080204" pitchFamily="49" charset="-128"/>
              </a:defRPr>
            </a:lvl2pPr>
            <a:lvl3pPr>
              <a:defRPr>
                <a:solidFill>
                  <a:schemeClr val="bg1"/>
                </a:solidFill>
                <a:latin typeface="Arial" panose="020B0604020202020204" pitchFamily="34" charset="0"/>
                <a:ea typeface="MS Gothic" panose="020B0609070205080204" pitchFamily="49" charset="-128"/>
              </a:defRPr>
            </a:lvl3pPr>
            <a:lvl4pPr>
              <a:defRPr>
                <a:solidFill>
                  <a:schemeClr val="bg1"/>
                </a:solidFill>
                <a:latin typeface="Arial" panose="020B0604020202020204" pitchFamily="34" charset="0"/>
                <a:ea typeface="MS Gothic" panose="020B0609070205080204" pitchFamily="49" charset="-128"/>
              </a:defRPr>
            </a:lvl4pPr>
            <a:lvl5pPr>
              <a:defRPr>
                <a:solidFill>
                  <a:schemeClr val="bg1"/>
                </a:solidFill>
                <a:latin typeface="Arial" panose="020B0604020202020204" pitchFamily="34" charset="0"/>
                <a:ea typeface="MS Gothic" panose="020B0609070205080204" pitchFamily="49" charset="-128"/>
              </a:defRPr>
            </a:lvl5pPr>
            <a:lvl6pPr marL="25146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6pPr>
            <a:lvl7pPr marL="29718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7pPr>
            <a:lvl8pPr marL="34290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8pPr>
            <a:lvl9pPr marL="38862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altLang="en-US" sz="1200" b="0" i="0" u="sng"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Q2 (1.0.1)</a:t>
            </a:r>
            <a:endParaRPr kumimoji="0" lang="en-US" altLang="en-US" sz="82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 name="ZoneTexte 4">
            <a:extLst>
              <a:ext uri="{FF2B5EF4-FFF2-40B4-BE49-F238E27FC236}">
                <a16:creationId xmlns:a16="http://schemas.microsoft.com/office/drawing/2014/main" id="{707EEFD5-AF95-344E-8640-B55576885B55}"/>
              </a:ext>
            </a:extLst>
          </p:cNvPr>
          <p:cNvSpPr txBox="1"/>
          <p:nvPr/>
        </p:nvSpPr>
        <p:spPr>
          <a:xfrm>
            <a:off x="3260395" y="4045913"/>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PL/I Hello World</a:t>
            </a:r>
          </a:p>
        </p:txBody>
      </p:sp>
      <p:sp>
        <p:nvSpPr>
          <p:cNvPr id="14" name="ZoneTexte 13">
            <a:extLst>
              <a:ext uri="{FF2B5EF4-FFF2-40B4-BE49-F238E27FC236}">
                <a16:creationId xmlns:a16="http://schemas.microsoft.com/office/drawing/2014/main" id="{AFB72D09-8AC9-974A-B33C-7DCAE6FD21BC}"/>
              </a:ext>
            </a:extLst>
          </p:cNvPr>
          <p:cNvSpPr txBox="1"/>
          <p:nvPr/>
        </p:nvSpPr>
        <p:spPr>
          <a:xfrm>
            <a:off x="3260395" y="3755023"/>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DB2 Bind</a:t>
            </a:r>
          </a:p>
        </p:txBody>
      </p:sp>
      <p:sp>
        <p:nvSpPr>
          <p:cNvPr id="15" name="ZoneTexte 14">
            <a:extLst>
              <a:ext uri="{FF2B5EF4-FFF2-40B4-BE49-F238E27FC236}">
                <a16:creationId xmlns:a16="http://schemas.microsoft.com/office/drawing/2014/main" id="{06D43197-2A2C-B849-B6C2-79C54E0AE323}"/>
              </a:ext>
            </a:extLst>
          </p:cNvPr>
          <p:cNvSpPr txBox="1"/>
          <p:nvPr/>
        </p:nvSpPr>
        <p:spPr>
          <a:xfrm>
            <a:off x="3260396" y="1129010"/>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HelvNeue Light for IBM" pitchFamily="34" charset="0"/>
                <a:ea typeface="+mn-ea"/>
                <a:cs typeface="+mn-cs"/>
              </a:rPr>
              <a:t>JCLExec</a:t>
            </a:r>
            <a:endPar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16" name="ZoneTexte 15">
            <a:extLst>
              <a:ext uri="{FF2B5EF4-FFF2-40B4-BE49-F238E27FC236}">
                <a16:creationId xmlns:a16="http://schemas.microsoft.com/office/drawing/2014/main" id="{CA0ED796-111E-EC4D-8E81-44CA18A2E9E9}"/>
              </a:ext>
            </a:extLst>
          </p:cNvPr>
          <p:cNvSpPr txBox="1"/>
          <p:nvPr/>
        </p:nvSpPr>
        <p:spPr>
          <a:xfrm>
            <a:off x="3221148" y="1742921"/>
            <a:ext cx="2513805" cy="39703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Server Ownership Roles &amp; Permissions</a:t>
            </a:r>
          </a:p>
        </p:txBody>
      </p:sp>
      <p:sp>
        <p:nvSpPr>
          <p:cNvPr id="6" name="ZoneTexte 5">
            <a:extLst>
              <a:ext uri="{FF2B5EF4-FFF2-40B4-BE49-F238E27FC236}">
                <a16:creationId xmlns:a16="http://schemas.microsoft.com/office/drawing/2014/main" id="{7FC64FD0-0952-6D43-88F9-676A4CEE8742}"/>
              </a:ext>
            </a:extLst>
          </p:cNvPr>
          <p:cNvSpPr txBox="1"/>
          <p:nvPr/>
        </p:nvSpPr>
        <p:spPr>
          <a:xfrm rot="16200000">
            <a:off x="-338881" y="4009706"/>
            <a:ext cx="1135657" cy="258532"/>
          </a:xfrm>
          <a:prstGeom prst="rect">
            <a:avLst/>
          </a:prstGeom>
          <a:solidFill>
            <a:srgbClr val="92D050"/>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91919"/>
                </a:solidFill>
                <a:effectLst/>
                <a:uLnTx/>
                <a:uFillTx/>
                <a:latin typeface="HelvNeue Light for IBM" pitchFamily="34" charset="0"/>
                <a:ea typeface="+mn-ea"/>
                <a:cs typeface="+mn-cs"/>
              </a:rPr>
              <a:t>Samples</a:t>
            </a:r>
          </a:p>
        </p:txBody>
      </p:sp>
      <p:sp>
        <p:nvSpPr>
          <p:cNvPr id="19" name="ZoneTexte 18">
            <a:extLst>
              <a:ext uri="{FF2B5EF4-FFF2-40B4-BE49-F238E27FC236}">
                <a16:creationId xmlns:a16="http://schemas.microsoft.com/office/drawing/2014/main" id="{9C1190F0-5510-494B-96B2-921B64D4D4D4}"/>
              </a:ext>
            </a:extLst>
          </p:cNvPr>
          <p:cNvSpPr txBox="1"/>
          <p:nvPr/>
        </p:nvSpPr>
        <p:spPr>
          <a:xfrm rot="16200000">
            <a:off x="-627498" y="2459750"/>
            <a:ext cx="1694603" cy="258532"/>
          </a:xfrm>
          <a:prstGeom prst="rect">
            <a:avLst/>
          </a:prstGeom>
          <a:solidFill>
            <a:srgbClr val="46208D"/>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hlinkClick r:id="" action="ppaction://noaction"/>
              </a:rPr>
              <a:t>Foundation</a:t>
            </a:r>
            <a:endPar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20" name="ZoneTexte 19">
            <a:extLst>
              <a:ext uri="{FF2B5EF4-FFF2-40B4-BE49-F238E27FC236}">
                <a16:creationId xmlns:a16="http://schemas.microsoft.com/office/drawing/2014/main" id="{BD75180D-BDED-924C-BCA7-B4201810A9A2}"/>
              </a:ext>
            </a:extLst>
          </p:cNvPr>
          <p:cNvSpPr txBox="1"/>
          <p:nvPr/>
        </p:nvSpPr>
        <p:spPr>
          <a:xfrm rot="16200000">
            <a:off x="-220410" y="1060380"/>
            <a:ext cx="848969" cy="258532"/>
          </a:xfrm>
          <a:prstGeom prst="rect">
            <a:avLst/>
          </a:prstGeom>
          <a:solidFill>
            <a:srgbClr val="9D1F75"/>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hlinkClick r:id="" action="ppaction://noaction"/>
              </a:rPr>
              <a:t>Migration</a:t>
            </a:r>
            <a:endPar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cxnSp>
        <p:nvCxnSpPr>
          <p:cNvPr id="8" name="Connecteur droit 7">
            <a:extLst>
              <a:ext uri="{FF2B5EF4-FFF2-40B4-BE49-F238E27FC236}">
                <a16:creationId xmlns:a16="http://schemas.microsoft.com/office/drawing/2014/main" id="{628BD815-8B00-0B49-BAC3-0724ED2D91B3}"/>
              </a:ext>
            </a:extLst>
          </p:cNvPr>
          <p:cNvCxnSpPr/>
          <p:nvPr/>
        </p:nvCxnSpPr>
        <p:spPr bwMode="auto">
          <a:xfrm>
            <a:off x="81394" y="3518368"/>
            <a:ext cx="8850082" cy="0"/>
          </a:xfrm>
          <a:prstGeom prst="line">
            <a:avLst/>
          </a:prstGeom>
          <a:noFill/>
          <a:ln w="9525" cap="flat" cmpd="sng" algn="ctr">
            <a:solidFill>
              <a:schemeClr val="tx1"/>
            </a:solidFill>
            <a:prstDash val="sysDash"/>
            <a:round/>
            <a:headEnd type="none" w="med" len="med"/>
            <a:tailEnd type="none" w="med" len="med"/>
          </a:ln>
          <a:effectLst/>
        </p:spPr>
      </p:cxnSp>
      <p:cxnSp>
        <p:nvCxnSpPr>
          <p:cNvPr id="24" name="Connecteur droit 23">
            <a:extLst>
              <a:ext uri="{FF2B5EF4-FFF2-40B4-BE49-F238E27FC236}">
                <a16:creationId xmlns:a16="http://schemas.microsoft.com/office/drawing/2014/main" id="{41105674-3823-F14B-9971-1270AB626F1B}"/>
              </a:ext>
            </a:extLst>
          </p:cNvPr>
          <p:cNvCxnSpPr/>
          <p:nvPr/>
        </p:nvCxnSpPr>
        <p:spPr bwMode="auto">
          <a:xfrm>
            <a:off x="60507" y="1657564"/>
            <a:ext cx="8850082" cy="0"/>
          </a:xfrm>
          <a:prstGeom prst="line">
            <a:avLst/>
          </a:prstGeom>
          <a:noFill/>
          <a:ln w="9525" cap="flat" cmpd="sng" algn="ctr">
            <a:solidFill>
              <a:schemeClr val="tx1"/>
            </a:solidFill>
            <a:prstDash val="sysDash"/>
            <a:round/>
            <a:headEnd type="none" w="med" len="med"/>
            <a:tailEnd type="none" w="med" len="med"/>
          </a:ln>
          <a:effectLst/>
        </p:spPr>
      </p:cxnSp>
      <p:sp>
        <p:nvSpPr>
          <p:cNvPr id="31" name="ZoneTexte 30">
            <a:extLst>
              <a:ext uri="{FF2B5EF4-FFF2-40B4-BE49-F238E27FC236}">
                <a16:creationId xmlns:a16="http://schemas.microsoft.com/office/drawing/2014/main" id="{95CC3F24-1224-BA4F-9BDA-2765A66AB65E}"/>
              </a:ext>
            </a:extLst>
          </p:cNvPr>
          <p:cNvSpPr txBox="1"/>
          <p:nvPr/>
        </p:nvSpPr>
        <p:spPr>
          <a:xfrm>
            <a:off x="3221147" y="2216230"/>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Registration Management</a:t>
            </a:r>
          </a:p>
        </p:txBody>
      </p:sp>
      <p:sp>
        <p:nvSpPr>
          <p:cNvPr id="47" name="TextBox 3">
            <a:extLst>
              <a:ext uri="{FF2B5EF4-FFF2-40B4-BE49-F238E27FC236}">
                <a16:creationId xmlns:a16="http://schemas.microsoft.com/office/drawing/2014/main" id="{65603138-36DE-4149-9898-4936B0B01C02}"/>
              </a:ext>
            </a:extLst>
          </p:cNvPr>
          <p:cNvSpPr txBox="1">
            <a:spLocks noChangeArrowheads="1"/>
          </p:cNvSpPr>
          <p:nvPr/>
        </p:nvSpPr>
        <p:spPr bwMode="auto">
          <a:xfrm>
            <a:off x="424503" y="765161"/>
            <a:ext cx="2625424" cy="415272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MS Gothic" panose="020B0609070205080204" pitchFamily="49" charset="-128"/>
              </a:defRPr>
            </a:lvl1pPr>
            <a:lvl2pPr>
              <a:defRPr>
                <a:solidFill>
                  <a:schemeClr val="bg1"/>
                </a:solidFill>
                <a:latin typeface="Arial" panose="020B0604020202020204" pitchFamily="34" charset="0"/>
                <a:ea typeface="MS Gothic" panose="020B0609070205080204" pitchFamily="49" charset="-128"/>
              </a:defRPr>
            </a:lvl2pPr>
            <a:lvl3pPr>
              <a:defRPr>
                <a:solidFill>
                  <a:schemeClr val="bg1"/>
                </a:solidFill>
                <a:latin typeface="Arial" panose="020B0604020202020204" pitchFamily="34" charset="0"/>
                <a:ea typeface="MS Gothic" panose="020B0609070205080204" pitchFamily="49" charset="-128"/>
              </a:defRPr>
            </a:lvl3pPr>
            <a:lvl4pPr>
              <a:defRPr>
                <a:solidFill>
                  <a:schemeClr val="bg1"/>
                </a:solidFill>
                <a:latin typeface="Arial" panose="020B0604020202020204" pitchFamily="34" charset="0"/>
                <a:ea typeface="MS Gothic" panose="020B0609070205080204" pitchFamily="49" charset="-128"/>
              </a:defRPr>
            </a:lvl4pPr>
            <a:lvl5pPr>
              <a:defRPr>
                <a:solidFill>
                  <a:schemeClr val="bg1"/>
                </a:solidFill>
                <a:latin typeface="Arial" panose="020B0604020202020204" pitchFamily="34" charset="0"/>
                <a:ea typeface="MS Gothic" panose="020B0609070205080204" pitchFamily="49" charset="-128"/>
              </a:defRPr>
            </a:lvl5pPr>
            <a:lvl6pPr marL="25146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6pPr>
            <a:lvl7pPr marL="29718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7pPr>
            <a:lvl8pPr marL="34290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8pPr>
            <a:lvl9pPr marL="38862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altLang="en-US" sz="1200" b="0" i="0" u="sng"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Q1 (1.0)</a:t>
            </a:r>
            <a:endParaRPr kumimoji="0" lang="en-US" altLang="en-US" sz="82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 name="ZoneTexte 16">
            <a:extLst>
              <a:ext uri="{FF2B5EF4-FFF2-40B4-BE49-F238E27FC236}">
                <a16:creationId xmlns:a16="http://schemas.microsoft.com/office/drawing/2014/main" id="{085B777B-A311-A84A-A438-971D532CC069}"/>
              </a:ext>
            </a:extLst>
          </p:cNvPr>
          <p:cNvSpPr txBox="1"/>
          <p:nvPr/>
        </p:nvSpPr>
        <p:spPr>
          <a:xfrm>
            <a:off x="461514" y="1129010"/>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Import Tool</a:t>
            </a:r>
          </a:p>
        </p:txBody>
      </p:sp>
      <p:sp>
        <p:nvSpPr>
          <p:cNvPr id="22" name="ZoneTexte 21">
            <a:extLst>
              <a:ext uri="{FF2B5EF4-FFF2-40B4-BE49-F238E27FC236}">
                <a16:creationId xmlns:a16="http://schemas.microsoft.com/office/drawing/2014/main" id="{CD511907-40AF-3145-9C28-22B3A0DCE0A4}"/>
              </a:ext>
            </a:extLst>
          </p:cNvPr>
          <p:cNvSpPr txBox="1"/>
          <p:nvPr/>
        </p:nvSpPr>
        <p:spPr>
          <a:xfrm>
            <a:off x="477243" y="1732333"/>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Basic API Set</a:t>
            </a:r>
          </a:p>
        </p:txBody>
      </p:sp>
      <p:sp>
        <p:nvSpPr>
          <p:cNvPr id="25" name="ZoneTexte 24">
            <a:extLst>
              <a:ext uri="{FF2B5EF4-FFF2-40B4-BE49-F238E27FC236}">
                <a16:creationId xmlns:a16="http://schemas.microsoft.com/office/drawing/2014/main" id="{716601A2-C81D-6941-9DCF-7FCB472A63AE}"/>
              </a:ext>
            </a:extLst>
          </p:cNvPr>
          <p:cNvSpPr txBox="1"/>
          <p:nvPr/>
        </p:nvSpPr>
        <p:spPr>
          <a:xfrm>
            <a:off x="477243" y="2050146"/>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HelvNeue Light for IBM" pitchFamily="34" charset="0"/>
                <a:ea typeface="+mn-ea"/>
                <a:cs typeface="+mn-cs"/>
              </a:rPr>
              <a:t>GroovyZ</a:t>
            </a:r>
            <a:endPar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26" name="ZoneTexte 25">
            <a:extLst>
              <a:ext uri="{FF2B5EF4-FFF2-40B4-BE49-F238E27FC236}">
                <a16:creationId xmlns:a16="http://schemas.microsoft.com/office/drawing/2014/main" id="{EAEAB657-4394-5842-9697-BEB8F0C97470}"/>
              </a:ext>
            </a:extLst>
          </p:cNvPr>
          <p:cNvSpPr txBox="1"/>
          <p:nvPr/>
        </p:nvSpPr>
        <p:spPr>
          <a:xfrm>
            <a:off x="477243" y="2366533"/>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Dependency Scanner</a:t>
            </a:r>
          </a:p>
        </p:txBody>
      </p:sp>
      <p:sp>
        <p:nvSpPr>
          <p:cNvPr id="27" name="ZoneTexte 26">
            <a:extLst>
              <a:ext uri="{FF2B5EF4-FFF2-40B4-BE49-F238E27FC236}">
                <a16:creationId xmlns:a16="http://schemas.microsoft.com/office/drawing/2014/main" id="{2F826F2C-2691-F448-954D-A7712333FB10}"/>
              </a:ext>
            </a:extLst>
          </p:cNvPr>
          <p:cNvSpPr txBox="1"/>
          <p:nvPr/>
        </p:nvSpPr>
        <p:spPr>
          <a:xfrm>
            <a:off x="477242" y="2985710"/>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Web Application</a:t>
            </a:r>
          </a:p>
        </p:txBody>
      </p:sp>
      <p:sp>
        <p:nvSpPr>
          <p:cNvPr id="28" name="ZoneTexte 27">
            <a:extLst>
              <a:ext uri="{FF2B5EF4-FFF2-40B4-BE49-F238E27FC236}">
                <a16:creationId xmlns:a16="http://schemas.microsoft.com/office/drawing/2014/main" id="{FB5DE65C-1EBE-6F4D-95B6-696A03ACF2FF}"/>
              </a:ext>
            </a:extLst>
          </p:cNvPr>
          <p:cNvSpPr txBox="1"/>
          <p:nvPr/>
        </p:nvSpPr>
        <p:spPr>
          <a:xfrm>
            <a:off x="516489" y="4015204"/>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Mortgage Application (CICS/DB2)</a:t>
            </a:r>
          </a:p>
        </p:txBody>
      </p:sp>
      <p:sp>
        <p:nvSpPr>
          <p:cNvPr id="29" name="ZoneTexte 28">
            <a:extLst>
              <a:ext uri="{FF2B5EF4-FFF2-40B4-BE49-F238E27FC236}">
                <a16:creationId xmlns:a16="http://schemas.microsoft.com/office/drawing/2014/main" id="{30CD4CD3-B6E9-B34A-8F54-1F136F629750}"/>
              </a:ext>
            </a:extLst>
          </p:cNvPr>
          <p:cNvSpPr txBox="1"/>
          <p:nvPr/>
        </p:nvSpPr>
        <p:spPr>
          <a:xfrm>
            <a:off x="477242" y="2658978"/>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Reporting Capabilities</a:t>
            </a:r>
          </a:p>
        </p:txBody>
      </p:sp>
      <p:sp>
        <p:nvSpPr>
          <p:cNvPr id="30" name="ZoneTexte 29">
            <a:extLst>
              <a:ext uri="{FF2B5EF4-FFF2-40B4-BE49-F238E27FC236}">
                <a16:creationId xmlns:a16="http://schemas.microsoft.com/office/drawing/2014/main" id="{9AB4D68E-8372-3040-9A5C-CF44D13ECA95}"/>
              </a:ext>
            </a:extLst>
          </p:cNvPr>
          <p:cNvSpPr txBox="1"/>
          <p:nvPr/>
        </p:nvSpPr>
        <p:spPr>
          <a:xfrm>
            <a:off x="516490" y="3727262"/>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CBL Hello World</a:t>
            </a:r>
          </a:p>
        </p:txBody>
      </p:sp>
    </p:spTree>
    <p:extLst>
      <p:ext uri="{BB962C8B-B14F-4D97-AF65-F5344CB8AC3E}">
        <p14:creationId xmlns:p14="http://schemas.microsoft.com/office/powerpoint/2010/main" val="655560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 name="Shape"/>
          <p:cNvSpPr/>
          <p:nvPr/>
        </p:nvSpPr>
        <p:spPr>
          <a:xfrm>
            <a:off x="7100655" y="-401956"/>
            <a:ext cx="1838914" cy="2139608"/>
          </a:xfrm>
          <a:custGeom>
            <a:avLst/>
            <a:gdLst/>
            <a:ahLst/>
            <a:cxnLst>
              <a:cxn ang="0">
                <a:pos x="wd2" y="hd2"/>
              </a:cxn>
              <a:cxn ang="5400000">
                <a:pos x="wd2" y="hd2"/>
              </a:cxn>
              <a:cxn ang="10800000">
                <a:pos x="wd2" y="hd2"/>
              </a:cxn>
              <a:cxn ang="16200000">
                <a:pos x="wd2" y="hd2"/>
              </a:cxn>
            </a:cxnLst>
            <a:rect l="0" t="0" r="r" b="b"/>
            <a:pathLst>
              <a:path w="21600" h="21600" extrusionOk="0">
                <a:moveTo>
                  <a:pt x="10581" y="0"/>
                </a:moveTo>
                <a:lnTo>
                  <a:pt x="164" y="5309"/>
                </a:lnTo>
                <a:lnTo>
                  <a:pt x="0" y="16347"/>
                </a:lnTo>
                <a:lnTo>
                  <a:pt x="10722" y="21600"/>
                </a:lnTo>
                <a:lnTo>
                  <a:pt x="21524" y="16371"/>
                </a:lnTo>
                <a:lnTo>
                  <a:pt x="21600" y="5410"/>
                </a:lnTo>
                <a:lnTo>
                  <a:pt x="10581" y="0"/>
                </a:lnTo>
                <a:close/>
              </a:path>
            </a:pathLst>
          </a:custGeom>
          <a:ln w="12700">
            <a:solidFill>
              <a:srgbClr val="FFFFFF">
                <a:alpha val="5148"/>
              </a:srgbClr>
            </a:solidFill>
          </a:ln>
          <a:effectLst>
            <a:outerShdw blurRad="38100" dist="12700" dir="5400000" rotWithShape="0">
              <a:srgbClr val="000000">
                <a:alpha val="38000"/>
              </a:srgbClr>
            </a:outerShdw>
          </a:effectLst>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29" name="Shape"/>
          <p:cNvSpPr/>
          <p:nvPr/>
        </p:nvSpPr>
        <p:spPr>
          <a:xfrm>
            <a:off x="6162740" y="1270716"/>
            <a:ext cx="1816076" cy="2090049"/>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186"/>
                </a:lnTo>
                <a:lnTo>
                  <a:pt x="10727" y="21600"/>
                </a:lnTo>
                <a:lnTo>
                  <a:pt x="21587" y="16119"/>
                </a:lnTo>
                <a:lnTo>
                  <a:pt x="21600" y="5395"/>
                </a:lnTo>
                <a:lnTo>
                  <a:pt x="10817" y="0"/>
                </a:lnTo>
                <a:close/>
              </a:path>
            </a:pathLst>
          </a:custGeom>
          <a:ln w="12700">
            <a:solidFill>
              <a:srgbClr val="FFFFFF">
                <a:alpha val="57424"/>
              </a:srgbClr>
            </a:solidFill>
          </a:ln>
          <a:effectLst>
            <a:outerShdw blurRad="38100" dist="12700" dir="5400000" rotWithShape="0">
              <a:srgbClr val="000000">
                <a:alpha val="38000"/>
              </a:srgbClr>
            </a:outerShdw>
          </a:effectLst>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pic>
        <p:nvPicPr>
          <p:cNvPr id="2730" name="large icon.png" descr="large icon.png"/>
          <p:cNvPicPr>
            <a:picLocks noChangeAspect="1"/>
          </p:cNvPicPr>
          <p:nvPr/>
        </p:nvPicPr>
        <p:blipFill>
          <a:blip r:embed="rId2"/>
          <a:srcRect/>
          <a:stretch>
            <a:fillRect/>
          </a:stretch>
        </p:blipFill>
        <p:spPr>
          <a:xfrm>
            <a:off x="6215184" y="1325498"/>
            <a:ext cx="1705121" cy="1968288"/>
          </a:xfrm>
          <a:prstGeom prst="rect">
            <a:avLst/>
          </a:prstGeom>
          <a:ln w="12700">
            <a:miter lim="400000"/>
          </a:ln>
        </p:spPr>
      </p:pic>
      <p:sp>
        <p:nvSpPr>
          <p:cNvPr id="2731" name="Shape"/>
          <p:cNvSpPr/>
          <p:nvPr/>
        </p:nvSpPr>
        <p:spPr>
          <a:xfrm>
            <a:off x="8048952" y="1270716"/>
            <a:ext cx="1816075" cy="2090049"/>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22358"/>
              </a:srgbClr>
            </a:solidFill>
          </a:ln>
          <a:effectLst>
            <a:outerShdw blurRad="38100" dist="12700" dir="5400000" rotWithShape="0">
              <a:srgbClr val="000000">
                <a:alpha val="16149"/>
              </a:srgbClr>
            </a:outerShdw>
          </a:effectLst>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32" name="Shape"/>
          <p:cNvSpPr/>
          <p:nvPr/>
        </p:nvSpPr>
        <p:spPr>
          <a:xfrm>
            <a:off x="7108899" y="2901897"/>
            <a:ext cx="1816075" cy="2090049"/>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20994"/>
              </a:srgbClr>
            </a:solidFill>
          </a:ln>
          <a:effectLst>
            <a:outerShdw blurRad="38100" dist="12700" dir="5400000" rotWithShape="0">
              <a:srgbClr val="000000">
                <a:alpha val="16149"/>
              </a:srgbClr>
            </a:outerShdw>
          </a:effectLst>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33" name="TextBox 2"/>
          <p:cNvSpPr txBox="1"/>
          <p:nvPr/>
        </p:nvSpPr>
        <p:spPr>
          <a:xfrm>
            <a:off x="631409" y="4230782"/>
            <a:ext cx="2462646" cy="265965"/>
          </a:xfrm>
          <a:prstGeom prst="rect">
            <a:avLst/>
          </a:prstGeom>
          <a:ln w="12700">
            <a:miter lim="400000"/>
          </a:ln>
          <a:extLst>
            <a:ext uri="{C572A759-6A51-4108-AA02-DFA0A04FC94B}">
              <ma14:wrappingTextBoxFlag xmlns:ma14="http://schemas.microsoft.com/office/mac/drawingml/2011/main" xmlns="" val="1"/>
            </a:ext>
          </a:extLst>
        </p:spPr>
        <p:txBody>
          <a:bodyPr lIns="34289" tIns="34289" rIns="34289" bIns="34289">
            <a:spAutoFit/>
          </a:bodyPr>
          <a:lstStyle>
            <a:lvl1pPr defTabSz="685800">
              <a:defRPr sz="1400">
                <a:latin typeface="Arial"/>
                <a:ea typeface="Arial"/>
                <a:cs typeface="Arial"/>
                <a:sym typeface="Arial"/>
              </a:defRPr>
            </a:lvl1p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Arial"/>
                <a:cs typeface="Arial"/>
                <a:sym typeface="Arial"/>
              </a:rPr>
              <a:t>Date</a:t>
            </a:r>
          </a:p>
        </p:txBody>
      </p:sp>
      <p:pic>
        <p:nvPicPr>
          <p:cNvPr id="2734" name="Image" descr="Image"/>
          <p:cNvPicPr>
            <a:picLocks noChangeAspect="1"/>
          </p:cNvPicPr>
          <p:nvPr/>
        </p:nvPicPr>
        <p:blipFill>
          <a:blip r:embed="rId3">
            <a:alphaModFix amt="29700"/>
          </a:blip>
          <a:stretch>
            <a:fillRect/>
          </a:stretch>
        </p:blipFill>
        <p:spPr>
          <a:xfrm>
            <a:off x="5747280" y="3482605"/>
            <a:ext cx="781186" cy="833497"/>
          </a:xfrm>
          <a:prstGeom prst="rect">
            <a:avLst/>
          </a:prstGeom>
          <a:ln w="12700">
            <a:miter lim="400000"/>
          </a:ln>
        </p:spPr>
      </p:pic>
      <p:pic>
        <p:nvPicPr>
          <p:cNvPr id="2735" name="Image" descr="Image"/>
          <p:cNvPicPr>
            <a:picLocks noChangeAspect="1"/>
          </p:cNvPicPr>
          <p:nvPr/>
        </p:nvPicPr>
        <p:blipFill>
          <a:blip r:embed="rId4">
            <a:alphaModFix amt="36263"/>
          </a:blip>
          <a:stretch>
            <a:fillRect/>
          </a:stretch>
        </p:blipFill>
        <p:spPr>
          <a:xfrm>
            <a:off x="7642928" y="3491489"/>
            <a:ext cx="737554" cy="815728"/>
          </a:xfrm>
          <a:prstGeom prst="rect">
            <a:avLst/>
          </a:prstGeom>
          <a:ln w="12700">
            <a:miter lim="400000"/>
          </a:ln>
        </p:spPr>
      </p:pic>
      <p:pic>
        <p:nvPicPr>
          <p:cNvPr id="2736" name="Image" descr="Image"/>
          <p:cNvPicPr>
            <a:picLocks noChangeAspect="1"/>
          </p:cNvPicPr>
          <p:nvPr/>
        </p:nvPicPr>
        <p:blipFill>
          <a:blip r:embed="rId5">
            <a:alphaModFix amt="26179"/>
          </a:blip>
          <a:stretch>
            <a:fillRect/>
          </a:stretch>
        </p:blipFill>
        <p:spPr>
          <a:xfrm>
            <a:off x="3895264" y="3491309"/>
            <a:ext cx="737554" cy="816090"/>
          </a:xfrm>
          <a:prstGeom prst="rect">
            <a:avLst/>
          </a:prstGeom>
          <a:ln w="12700">
            <a:miter lim="400000"/>
          </a:ln>
        </p:spPr>
      </p:pic>
      <p:pic>
        <p:nvPicPr>
          <p:cNvPr id="2737" name="Image" descr="Image"/>
          <p:cNvPicPr>
            <a:picLocks noChangeAspect="1"/>
          </p:cNvPicPr>
          <p:nvPr/>
        </p:nvPicPr>
        <p:blipFill>
          <a:blip r:embed="rId6">
            <a:alphaModFix amt="26613"/>
          </a:blip>
          <a:stretch>
            <a:fillRect/>
          </a:stretch>
        </p:blipFill>
        <p:spPr>
          <a:xfrm>
            <a:off x="2190966" y="518913"/>
            <a:ext cx="754369" cy="816090"/>
          </a:xfrm>
          <a:prstGeom prst="rect">
            <a:avLst/>
          </a:prstGeom>
          <a:ln w="12700">
            <a:miter lim="400000"/>
          </a:ln>
        </p:spPr>
      </p:pic>
      <p:pic>
        <p:nvPicPr>
          <p:cNvPr id="2738" name="Image" descr="Image"/>
          <p:cNvPicPr>
            <a:picLocks noChangeAspect="1"/>
          </p:cNvPicPr>
          <p:nvPr/>
        </p:nvPicPr>
        <p:blipFill>
          <a:blip r:embed="rId7">
            <a:alphaModFix amt="24919"/>
          </a:blip>
          <a:stretch>
            <a:fillRect/>
          </a:stretch>
        </p:blipFill>
        <p:spPr>
          <a:xfrm>
            <a:off x="3874072" y="510209"/>
            <a:ext cx="779939" cy="833497"/>
          </a:xfrm>
          <a:prstGeom prst="rect">
            <a:avLst/>
          </a:prstGeom>
          <a:ln w="12700">
            <a:miter lim="400000"/>
          </a:ln>
        </p:spPr>
      </p:pic>
      <p:pic>
        <p:nvPicPr>
          <p:cNvPr id="2739" name="Image" descr="Image"/>
          <p:cNvPicPr>
            <a:picLocks noChangeAspect="1"/>
          </p:cNvPicPr>
          <p:nvPr/>
        </p:nvPicPr>
        <p:blipFill>
          <a:blip r:embed="rId8">
            <a:alphaModFix amt="24964"/>
          </a:blip>
          <a:stretch>
            <a:fillRect/>
          </a:stretch>
        </p:blipFill>
        <p:spPr>
          <a:xfrm>
            <a:off x="5716237" y="519094"/>
            <a:ext cx="709922" cy="815728"/>
          </a:xfrm>
          <a:prstGeom prst="rect">
            <a:avLst/>
          </a:prstGeom>
          <a:ln w="12700">
            <a:miter lim="400000"/>
          </a:ln>
        </p:spPr>
      </p:pic>
      <p:pic>
        <p:nvPicPr>
          <p:cNvPr id="2740" name="Image" descr="Image"/>
          <p:cNvPicPr>
            <a:picLocks noChangeAspect="1"/>
          </p:cNvPicPr>
          <p:nvPr/>
        </p:nvPicPr>
        <p:blipFill>
          <a:blip r:embed="rId9">
            <a:alphaModFix amt="36443"/>
          </a:blip>
          <a:stretch>
            <a:fillRect/>
          </a:stretch>
        </p:blipFill>
        <p:spPr>
          <a:xfrm>
            <a:off x="7624194" y="503968"/>
            <a:ext cx="791836" cy="845979"/>
          </a:xfrm>
          <a:prstGeom prst="rect">
            <a:avLst/>
          </a:prstGeom>
          <a:ln w="12700">
            <a:miter lim="400000"/>
          </a:ln>
        </p:spPr>
      </p:pic>
      <p:pic>
        <p:nvPicPr>
          <p:cNvPr id="2741" name="Image" descr="Image"/>
          <p:cNvPicPr>
            <a:picLocks noChangeAspect="1"/>
          </p:cNvPicPr>
          <p:nvPr/>
        </p:nvPicPr>
        <p:blipFill>
          <a:blip r:embed="rId10">
            <a:alphaModFix amt="36443"/>
          </a:blip>
          <a:stretch>
            <a:fillRect/>
          </a:stretch>
        </p:blipFill>
        <p:spPr>
          <a:xfrm>
            <a:off x="8490444" y="1901835"/>
            <a:ext cx="791836" cy="815728"/>
          </a:xfrm>
          <a:prstGeom prst="rect">
            <a:avLst/>
          </a:prstGeom>
          <a:ln w="12700">
            <a:miter lim="400000"/>
          </a:ln>
        </p:spPr>
      </p:pic>
      <p:pic>
        <p:nvPicPr>
          <p:cNvPr id="2742" name="Image" descr="Image"/>
          <p:cNvPicPr>
            <a:picLocks noChangeAspect="1"/>
          </p:cNvPicPr>
          <p:nvPr/>
        </p:nvPicPr>
        <p:blipFill>
          <a:blip r:embed="rId11">
            <a:alphaModFix amt="25258"/>
          </a:blip>
          <a:stretch>
            <a:fillRect/>
          </a:stretch>
        </p:blipFill>
        <p:spPr>
          <a:xfrm>
            <a:off x="4807497" y="1892352"/>
            <a:ext cx="754369" cy="834695"/>
          </a:xfrm>
          <a:prstGeom prst="rect">
            <a:avLst/>
          </a:prstGeom>
          <a:ln w="12700">
            <a:miter lim="400000"/>
          </a:ln>
        </p:spPr>
      </p:pic>
      <p:sp>
        <p:nvSpPr>
          <p:cNvPr id="2743" name="Shape"/>
          <p:cNvSpPr/>
          <p:nvPr/>
        </p:nvSpPr>
        <p:spPr>
          <a:xfrm>
            <a:off x="5229835" y="2901897"/>
            <a:ext cx="1816076" cy="2090049"/>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8949"/>
              </a:srgbClr>
            </a:solidFill>
          </a:ln>
          <a:effectLst>
            <a:outerShdw blurRad="38100" dist="12700" dir="5400000" rotWithShape="0">
              <a:srgbClr val="000000">
                <a:alpha val="16149"/>
              </a:srgbClr>
            </a:outerShdw>
          </a:effectLst>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44" name="TextBox 1"/>
          <p:cNvSpPr txBox="1"/>
          <p:nvPr/>
        </p:nvSpPr>
        <p:spPr>
          <a:xfrm>
            <a:off x="578346" y="1617356"/>
            <a:ext cx="5471326" cy="100027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marL="0" marR="0" lvl="0" indent="0" algn="l" defTabSz="685982" rtl="0" eaLnBrk="1" fontAlgn="auto" latinLnBrk="0" hangingPunct="0">
              <a:lnSpc>
                <a:spcPct val="100000"/>
              </a:lnSpc>
              <a:spcBef>
                <a:spcPts val="0"/>
              </a:spcBef>
              <a:spcAft>
                <a:spcPts val="0"/>
              </a:spcAft>
              <a:buClrTx/>
              <a:buSzTx/>
              <a:buFontTx/>
              <a:buNone/>
              <a:tabLst/>
              <a:defRPr sz="5900"/>
            </a:pPr>
            <a:r>
              <a:rPr kumimoji="0" sz="5400" b="0" i="0" u="none" strike="noStrike" kern="0" cap="none" spc="0" normalizeH="0" baseline="0" noProof="0" dirty="0" err="1">
                <a:ln>
                  <a:noFill/>
                </a:ln>
                <a:solidFill>
                  <a:srgbClr val="FFFFFF"/>
                </a:solidFill>
                <a:effectLst/>
                <a:uLnTx/>
                <a:uFillTx/>
                <a:latin typeface="IBM Plex Sans Light"/>
                <a:sym typeface="IBM Plex Sans Light"/>
              </a:rPr>
              <a:t>Project</a:t>
            </a:r>
            <a:r>
              <a:rPr kumimoji="0" sz="5400" b="0" i="0" u="none" strike="noStrike" kern="0" cap="none" spc="0" normalizeH="0" baseline="0" noProof="0" dirty="0" err="1">
                <a:ln>
                  <a:noFill/>
                </a:ln>
                <a:solidFill>
                  <a:srgbClr val="FFFFFF"/>
                </a:solidFill>
                <a:effectLst/>
                <a:uLnTx/>
                <a:uFillTx/>
                <a:latin typeface="IBM Plex Sans Medium"/>
                <a:ea typeface="IBM Plex Sans Medium"/>
                <a:cs typeface="IBM Plex Sans Medium"/>
                <a:sym typeface="IBM Plex Sans Medium"/>
              </a:rPr>
              <a:t>Nazare</a:t>
            </a:r>
            <a:r>
              <a:rPr kumimoji="0" sz="59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a:t>
            </a:r>
          </a:p>
        </p:txBody>
      </p:sp>
    </p:spTree>
    <p:extLst>
      <p:ext uri="{BB962C8B-B14F-4D97-AF65-F5344CB8AC3E}">
        <p14:creationId xmlns:p14="http://schemas.microsoft.com/office/powerpoint/2010/main" val="83803338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6" name="Title 1"/>
          <p:cNvSpPr txBox="1">
            <a:spLocks noGrp="1"/>
          </p:cNvSpPr>
          <p:nvPr>
            <p:ph type="title"/>
          </p:nvPr>
        </p:nvSpPr>
        <p:spPr>
          <a:xfrm>
            <a:off x="232840" y="255721"/>
            <a:ext cx="8911161" cy="278971"/>
          </a:xfrm>
          <a:prstGeom prst="rect">
            <a:avLst/>
          </a:prstGeom>
        </p:spPr>
        <p:txBody>
          <a:bodyPr lIns="0" tIns="0" rIns="0" bIns="0"/>
          <a:lstStyle/>
          <a:p>
            <a:pPr defTabSz="777240">
              <a:defRPr sz="1700">
                <a:latin typeface="IBM Plex Sans SemiBold"/>
                <a:ea typeface="IBM Plex Sans SemiBold"/>
                <a:cs typeface="IBM Plex Sans SemiBold"/>
                <a:sym typeface="IBM Plex Sans SemiBold"/>
              </a:defRPr>
            </a:pPr>
            <a:r>
              <a:t>Disclaimer</a:t>
            </a:r>
            <a:r>
              <a:rPr>
                <a:latin typeface="IBM Plex Sans"/>
                <a:ea typeface="IBM Plex Sans"/>
                <a:cs typeface="IBM Plex Sans"/>
                <a:sym typeface="IBM Plex Sans"/>
              </a:rPr>
              <a:t> </a:t>
            </a:r>
          </a:p>
        </p:txBody>
      </p:sp>
      <p:sp>
        <p:nvSpPr>
          <p:cNvPr id="2747" name="object 4"/>
          <p:cNvSpPr txBox="1"/>
          <p:nvPr/>
        </p:nvSpPr>
        <p:spPr>
          <a:xfrm>
            <a:off x="232840" y="746432"/>
            <a:ext cx="8678686" cy="22967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160572" lvl="0" indent="5775" algn="l" defTabSz="685982" rtl="0" eaLnBrk="1" fontAlgn="auto" latinLnBrk="0" hangingPunct="0">
              <a:lnSpc>
                <a:spcPts val="1500"/>
              </a:lnSpc>
              <a:spcBef>
                <a:spcPts val="100"/>
              </a:spcBef>
              <a:spcAft>
                <a:spcPts val="0"/>
              </a:spcAft>
              <a:buClrTx/>
              <a:buSzTx/>
              <a:buFontTx/>
              <a:buNone/>
              <a:tabLst>
                <a:tab pos="3238500" algn="l"/>
              </a:tabLst>
              <a:defRPr sz="1400" spc="2"/>
            </a:pPr>
            <a:r>
              <a:rPr kumimoji="0" sz="1400" b="0" i="0" u="none" strike="noStrike" kern="0" cap="none" spc="2" normalizeH="0" baseline="0" noProof="0">
                <a:ln>
                  <a:noFill/>
                </a:ln>
                <a:solidFill>
                  <a:srgbClr val="FFFFFF"/>
                </a:solidFill>
                <a:effectLst/>
                <a:uLnTx/>
                <a:uFillTx/>
                <a:latin typeface="IBM Plex Sans Light"/>
                <a:sym typeface="IBM Plex Sans Light"/>
              </a:rPr>
              <a:t>IBM’s </a:t>
            </a:r>
            <a:r>
              <a:rPr kumimoji="0" sz="1400" b="0" i="0" u="none" strike="noStrike" kern="0" cap="none" spc="7" normalizeH="0" baseline="0" noProof="0">
                <a:ln>
                  <a:noFill/>
                </a:ln>
                <a:solidFill>
                  <a:srgbClr val="FFFFFF"/>
                </a:solidFill>
                <a:effectLst/>
                <a:uLnTx/>
                <a:uFillTx/>
                <a:latin typeface="IBM Plex Sans Light"/>
                <a:sym typeface="IBM Plex Sans Light"/>
              </a:rPr>
              <a:t>statements regarding </a:t>
            </a:r>
            <a:r>
              <a:rPr kumimoji="0" sz="1400" b="0" i="0" u="none" strike="noStrike" kern="0" cap="none" spc="5" normalizeH="0" baseline="0" noProof="0">
                <a:ln>
                  <a:noFill/>
                </a:ln>
                <a:solidFill>
                  <a:srgbClr val="FFFFFF"/>
                </a:solidFill>
                <a:effectLst/>
                <a:uLnTx/>
                <a:uFillTx/>
                <a:latin typeface="IBM Plex Sans Light"/>
                <a:sym typeface="IBM Plex Sans Light"/>
              </a:rPr>
              <a:t>its </a:t>
            </a:r>
            <a:r>
              <a:rPr kumimoji="0" sz="1400" b="0" i="0" u="none" strike="noStrike" kern="0" cap="none" spc="7" normalizeH="0" baseline="0" noProof="0">
                <a:ln>
                  <a:noFill/>
                </a:ln>
                <a:solidFill>
                  <a:srgbClr val="FFFFFF"/>
                </a:solidFill>
                <a:effectLst/>
                <a:uLnTx/>
                <a:uFillTx/>
                <a:latin typeface="IBM Plex Sans Light"/>
                <a:sym typeface="IBM Plex Sans Light"/>
              </a:rPr>
              <a:t>plans, </a:t>
            </a:r>
            <a:r>
              <a:rPr kumimoji="0" sz="1400" b="0" i="0" u="none" strike="noStrike" kern="0" cap="none" spc="5" normalizeH="0" baseline="0" noProof="0">
                <a:ln>
                  <a:noFill/>
                </a:ln>
                <a:solidFill>
                  <a:srgbClr val="FFFFFF"/>
                </a:solidFill>
                <a:effectLst/>
                <a:uLnTx/>
                <a:uFillTx/>
                <a:latin typeface="IBM Plex Sans Light"/>
                <a:sym typeface="IBM Plex Sans Light"/>
              </a:rPr>
              <a:t>directions, </a:t>
            </a:r>
            <a:r>
              <a:rPr kumimoji="0" sz="1400" b="0" i="0" u="none" strike="noStrike" kern="0" cap="none" spc="7" normalizeH="0" baseline="0" noProof="0">
                <a:ln>
                  <a:noFill/>
                </a:ln>
                <a:solidFill>
                  <a:srgbClr val="FFFFFF"/>
                </a:solidFill>
                <a:effectLst/>
                <a:uLnTx/>
                <a:uFillTx/>
                <a:latin typeface="IBM Plex Sans Light"/>
                <a:sym typeface="IBM Plex Sans Light"/>
              </a:rPr>
              <a:t>and </a:t>
            </a:r>
            <a:r>
              <a:rPr kumimoji="0" sz="1400" b="0" i="0" u="none" strike="noStrike" kern="0" cap="none" spc="5" normalizeH="0" baseline="0" noProof="0">
                <a:ln>
                  <a:noFill/>
                </a:ln>
                <a:solidFill>
                  <a:srgbClr val="FFFFFF"/>
                </a:solidFill>
                <a:effectLst/>
                <a:uLnTx/>
                <a:uFillTx/>
                <a:latin typeface="IBM Plex Sans Light"/>
                <a:sym typeface="IBM Plex Sans Light"/>
              </a:rPr>
              <a:t>intent </a:t>
            </a:r>
            <a:r>
              <a:rPr kumimoji="0" sz="1400" b="0" i="0" u="none" strike="noStrike" kern="0" cap="none" spc="7" normalizeH="0" baseline="0" noProof="0">
                <a:ln>
                  <a:noFill/>
                </a:ln>
                <a:solidFill>
                  <a:srgbClr val="FFFFFF"/>
                </a:solidFill>
                <a:effectLst/>
                <a:uLnTx/>
                <a:uFillTx/>
                <a:latin typeface="IBM Plex Sans Light"/>
                <a:sym typeface="IBM Plex Sans Light"/>
              </a:rPr>
              <a:t>are subject </a:t>
            </a:r>
            <a:r>
              <a:rPr kumimoji="0" sz="1400" b="0" i="0" u="none" strike="noStrike" kern="0" cap="none" spc="5" normalizeH="0" baseline="0" noProof="0">
                <a:ln>
                  <a:noFill/>
                </a:ln>
                <a:solidFill>
                  <a:srgbClr val="FFFFFF"/>
                </a:solidFill>
                <a:effectLst/>
                <a:uLnTx/>
                <a:uFillTx/>
                <a:latin typeface="IBM Plex Sans Light"/>
                <a:sym typeface="IBM Plex Sans Light"/>
              </a:rPr>
              <a:t>to </a:t>
            </a:r>
            <a:r>
              <a:rPr kumimoji="0" sz="1400" b="0" i="0" u="none" strike="noStrike" kern="0" cap="none" spc="7" normalizeH="0" baseline="0" noProof="0">
                <a:ln>
                  <a:noFill/>
                </a:ln>
                <a:solidFill>
                  <a:srgbClr val="FFFFFF"/>
                </a:solidFill>
                <a:effectLst/>
                <a:uLnTx/>
                <a:uFillTx/>
                <a:latin typeface="IBM Plex Sans Light"/>
                <a:sym typeface="IBM Plex Sans Light"/>
              </a:rPr>
              <a:t>change or withdrawal without notice and </a:t>
            </a:r>
            <a:r>
              <a:rPr kumimoji="0" sz="1400" b="0" i="0" u="none" strike="noStrike" kern="0" cap="none" spc="5" normalizeH="0" baseline="0" noProof="0">
                <a:ln>
                  <a:noFill/>
                </a:ln>
                <a:solidFill>
                  <a:srgbClr val="FFFFFF"/>
                </a:solidFill>
                <a:effectLst/>
                <a:uLnTx/>
                <a:uFillTx/>
                <a:latin typeface="IBM Plex Sans Light"/>
                <a:sym typeface="IBM Plex Sans Light"/>
              </a:rPr>
              <a:t>at </a:t>
            </a:r>
            <a:r>
              <a:rPr kumimoji="0" sz="1400" b="0" i="0" u="none" strike="noStrike" kern="0" cap="none" spc="2" normalizeH="0" baseline="0" noProof="0">
                <a:ln>
                  <a:noFill/>
                </a:ln>
                <a:solidFill>
                  <a:srgbClr val="FFFFFF"/>
                </a:solidFill>
                <a:effectLst/>
                <a:uLnTx/>
                <a:uFillTx/>
                <a:latin typeface="IBM Plex Sans Light"/>
                <a:sym typeface="IBM Plex Sans Light"/>
              </a:rPr>
              <a:t>IBM’s</a:t>
            </a:r>
            <a:r>
              <a:rPr kumimoji="0" sz="1400" b="0" i="0" u="none" strike="noStrike" kern="0" cap="none" spc="14" normalizeH="0" baseline="0" noProof="0">
                <a:ln>
                  <a:noFill/>
                </a:ln>
                <a:solidFill>
                  <a:srgbClr val="FFFFFF"/>
                </a:solidFill>
                <a:effectLst/>
                <a:uLnTx/>
                <a:uFillTx/>
                <a:latin typeface="IBM Plex Sans Light"/>
                <a:sym typeface="IBM Plex Sans Light"/>
              </a:rPr>
              <a:t> </a:t>
            </a:r>
            <a:r>
              <a:rPr kumimoji="0" sz="1400" b="0" i="0" u="none" strike="noStrike" kern="0" cap="none" spc="7" normalizeH="0" baseline="0" noProof="0">
                <a:ln>
                  <a:noFill/>
                </a:ln>
                <a:solidFill>
                  <a:srgbClr val="FFFFFF"/>
                </a:solidFill>
                <a:effectLst/>
                <a:uLnTx/>
                <a:uFillTx/>
                <a:latin typeface="IBM Plex Sans Light"/>
                <a:sym typeface="IBM Plex Sans Light"/>
              </a:rPr>
              <a:t>sole</a:t>
            </a:r>
            <a:r>
              <a:rPr kumimoji="0" sz="1400" b="0" i="0" u="none" strike="noStrike" kern="0" cap="none" spc="9" normalizeH="0" baseline="0" noProof="0">
                <a:ln>
                  <a:noFill/>
                </a:ln>
                <a:solidFill>
                  <a:srgbClr val="FFFFFF"/>
                </a:solidFill>
                <a:effectLst/>
                <a:uLnTx/>
                <a:uFillTx/>
                <a:latin typeface="IBM Plex Sans Light"/>
                <a:sym typeface="IBM Plex Sans Light"/>
              </a:rPr>
              <a:t> </a:t>
            </a:r>
            <a:r>
              <a:rPr kumimoji="0" sz="1400" b="0" i="0" u="none" strike="noStrike" kern="0" cap="none" spc="5" normalizeH="0" baseline="0" noProof="0">
                <a:ln>
                  <a:noFill/>
                </a:ln>
                <a:solidFill>
                  <a:srgbClr val="FFFFFF"/>
                </a:solidFill>
                <a:effectLst/>
                <a:uLnTx/>
                <a:uFillTx/>
                <a:latin typeface="IBM Plex Sans Light"/>
                <a:sym typeface="IBM Plex Sans Light"/>
              </a:rPr>
              <a:t>discretion. Information </a:t>
            </a:r>
            <a:r>
              <a:rPr kumimoji="0" sz="1400" b="0" i="0" u="none" strike="noStrike" kern="0" cap="none" spc="7" normalizeH="0" baseline="0" noProof="0">
                <a:ln>
                  <a:noFill/>
                </a:ln>
                <a:solidFill>
                  <a:srgbClr val="FFFFFF"/>
                </a:solidFill>
                <a:effectLst/>
                <a:uLnTx/>
                <a:uFillTx/>
                <a:latin typeface="IBM Plex Sans Light"/>
                <a:sym typeface="IBM Plex Sans Light"/>
              </a:rPr>
              <a:t>regarding </a:t>
            </a:r>
            <a:r>
              <a:rPr kumimoji="0" sz="1400" b="0" i="0" u="none" strike="noStrike" kern="0" cap="none" spc="5" normalizeH="0" baseline="0" noProof="0">
                <a:ln>
                  <a:noFill/>
                </a:ln>
                <a:solidFill>
                  <a:srgbClr val="FFFFFF"/>
                </a:solidFill>
                <a:effectLst/>
                <a:uLnTx/>
                <a:uFillTx/>
                <a:latin typeface="IBM Plex Sans Light"/>
                <a:sym typeface="IBM Plex Sans Light"/>
              </a:rPr>
              <a:t>potential future </a:t>
            </a:r>
            <a:r>
              <a:rPr kumimoji="0" sz="1400" b="0" i="0" u="none" strike="noStrike" kern="0" cap="none" spc="7" normalizeH="0" baseline="0" noProof="0">
                <a:ln>
                  <a:noFill/>
                </a:ln>
                <a:solidFill>
                  <a:srgbClr val="FFFFFF"/>
                </a:solidFill>
                <a:effectLst/>
                <a:uLnTx/>
                <a:uFillTx/>
                <a:latin typeface="IBM Plex Sans Light"/>
                <a:sym typeface="IBM Plex Sans Light"/>
              </a:rPr>
              <a:t>products </a:t>
            </a:r>
            <a:r>
              <a:rPr kumimoji="0" sz="1400" b="0" i="0" u="none" strike="noStrike" kern="0" cap="none" spc="5" normalizeH="0" baseline="0" noProof="0">
                <a:ln>
                  <a:noFill/>
                </a:ln>
                <a:solidFill>
                  <a:srgbClr val="FFFFFF"/>
                </a:solidFill>
                <a:effectLst/>
                <a:uLnTx/>
                <a:uFillTx/>
                <a:latin typeface="IBM Plex Sans Light"/>
                <a:sym typeface="IBM Plex Sans Light"/>
              </a:rPr>
              <a:t>is </a:t>
            </a:r>
            <a:r>
              <a:rPr kumimoji="0" sz="1400" b="0" i="0" u="none" strike="noStrike" kern="0" cap="none" spc="7" normalizeH="0" baseline="0" noProof="0">
                <a:ln>
                  <a:noFill/>
                </a:ln>
                <a:solidFill>
                  <a:srgbClr val="FFFFFF"/>
                </a:solidFill>
                <a:effectLst/>
                <a:uLnTx/>
                <a:uFillTx/>
                <a:latin typeface="IBM Plex Sans Light"/>
                <a:sym typeface="IBM Plex Sans Light"/>
              </a:rPr>
              <a:t>intended </a:t>
            </a:r>
            <a:r>
              <a:rPr kumimoji="0" sz="1400" b="0" i="0" u="none" strike="noStrike" kern="0" cap="none" spc="5" normalizeH="0" baseline="0" noProof="0">
                <a:ln>
                  <a:noFill/>
                </a:ln>
                <a:solidFill>
                  <a:srgbClr val="FFFFFF"/>
                </a:solidFill>
                <a:effectLst/>
                <a:uLnTx/>
                <a:uFillTx/>
                <a:latin typeface="IBM Plex Sans Light"/>
                <a:sym typeface="IBM Plex Sans Light"/>
              </a:rPr>
              <a:t>to outline </a:t>
            </a:r>
            <a:r>
              <a:rPr kumimoji="0" sz="1400" b="0" i="0" u="none" strike="noStrike" kern="0" cap="none" spc="7" normalizeH="0" baseline="0" noProof="0">
                <a:ln>
                  <a:noFill/>
                </a:ln>
                <a:solidFill>
                  <a:srgbClr val="FFFFFF"/>
                </a:solidFill>
                <a:effectLst/>
                <a:uLnTx/>
                <a:uFillTx/>
                <a:latin typeface="IBM Plex Sans Light"/>
                <a:sym typeface="IBM Plex Sans Light"/>
              </a:rPr>
              <a:t>our general product </a:t>
            </a:r>
            <a:r>
              <a:rPr kumimoji="0" sz="1400" b="0" i="0" u="none" strike="noStrike" kern="0" cap="none" spc="5" normalizeH="0" baseline="0" noProof="0">
                <a:ln>
                  <a:noFill/>
                </a:ln>
                <a:solidFill>
                  <a:srgbClr val="FFFFFF"/>
                </a:solidFill>
                <a:effectLst/>
                <a:uLnTx/>
                <a:uFillTx/>
                <a:latin typeface="IBM Plex Sans Light"/>
                <a:sym typeface="IBM Plex Sans Light"/>
              </a:rPr>
              <a:t>direction </a:t>
            </a:r>
            <a:r>
              <a:rPr kumimoji="0" sz="1400" b="0" i="0" u="none" strike="noStrike" kern="0" cap="none" spc="7" normalizeH="0" baseline="0" noProof="0">
                <a:ln>
                  <a:noFill/>
                </a:ln>
                <a:solidFill>
                  <a:srgbClr val="FFFFFF"/>
                </a:solidFill>
                <a:effectLst/>
                <a:uLnTx/>
                <a:uFillTx/>
                <a:latin typeface="IBM Plex Sans Light"/>
                <a:sym typeface="IBM Plex Sans Light"/>
              </a:rPr>
              <a:t>and </a:t>
            </a:r>
            <a:r>
              <a:rPr kumimoji="0" sz="1400" b="0" i="0" u="none" strike="noStrike" kern="0" cap="none" spc="2" normalizeH="0" baseline="0" noProof="0">
                <a:ln>
                  <a:noFill/>
                </a:ln>
                <a:solidFill>
                  <a:srgbClr val="FFFFFF"/>
                </a:solidFill>
                <a:effectLst/>
                <a:uLnTx/>
                <a:uFillTx/>
                <a:latin typeface="IBM Plex Sans Light"/>
                <a:sym typeface="IBM Plex Sans Light"/>
              </a:rPr>
              <a:t>it </a:t>
            </a:r>
            <a:r>
              <a:rPr kumimoji="0" sz="1400" b="0" i="0" u="none" strike="noStrike" kern="0" cap="none" spc="7" normalizeH="0" baseline="0" noProof="0">
                <a:ln>
                  <a:noFill/>
                </a:ln>
                <a:solidFill>
                  <a:srgbClr val="FFFFFF"/>
                </a:solidFill>
                <a:effectLst/>
                <a:uLnTx/>
                <a:uFillTx/>
                <a:latin typeface="IBM Plex Sans Light"/>
                <a:sym typeface="IBM Plex Sans Light"/>
              </a:rPr>
              <a:t>should not be </a:t>
            </a:r>
            <a:r>
              <a:rPr kumimoji="0" sz="1400" b="0" i="0" u="none" strike="noStrike" kern="0" cap="none" spc="5" normalizeH="0" baseline="0" noProof="0">
                <a:ln>
                  <a:noFill/>
                </a:ln>
                <a:solidFill>
                  <a:srgbClr val="FFFFFF"/>
                </a:solidFill>
                <a:effectLst/>
                <a:uLnTx/>
                <a:uFillTx/>
                <a:latin typeface="IBM Plex Sans Light"/>
                <a:sym typeface="IBM Plex Sans Light"/>
              </a:rPr>
              <a:t>relied </a:t>
            </a:r>
            <a:r>
              <a:rPr kumimoji="0" sz="1400" b="0" i="0" u="none" strike="noStrike" kern="0" cap="none" spc="7" normalizeH="0" baseline="0" noProof="0">
                <a:ln>
                  <a:noFill/>
                </a:ln>
                <a:solidFill>
                  <a:srgbClr val="FFFFFF"/>
                </a:solidFill>
                <a:effectLst/>
                <a:uLnTx/>
                <a:uFillTx/>
                <a:latin typeface="IBM Plex Sans Light"/>
                <a:sym typeface="IBM Plex Sans Light"/>
              </a:rPr>
              <a:t>on </a:t>
            </a:r>
            <a:r>
              <a:rPr kumimoji="0" sz="1400" b="0" i="0" u="none" strike="noStrike" kern="0" cap="none" spc="5" normalizeH="0" baseline="0" noProof="0">
                <a:ln>
                  <a:noFill/>
                </a:ln>
                <a:solidFill>
                  <a:srgbClr val="FFFFFF"/>
                </a:solidFill>
                <a:effectLst/>
                <a:uLnTx/>
                <a:uFillTx/>
                <a:latin typeface="IBM Plex Sans Light"/>
                <a:sym typeface="IBM Plex Sans Light"/>
              </a:rPr>
              <a:t>in </a:t>
            </a:r>
            <a:r>
              <a:rPr kumimoji="0" sz="1400" b="0" i="0" u="none" strike="noStrike" kern="0" cap="none" spc="7" normalizeH="0" baseline="0" noProof="0">
                <a:ln>
                  <a:noFill/>
                </a:ln>
                <a:solidFill>
                  <a:srgbClr val="FFFFFF"/>
                </a:solidFill>
                <a:effectLst/>
                <a:uLnTx/>
                <a:uFillTx/>
                <a:latin typeface="IBM Plex Sans Light"/>
                <a:sym typeface="IBM Plex Sans Light"/>
              </a:rPr>
              <a:t>making a purchasing decision. The information mentioned regarding </a:t>
            </a:r>
            <a:r>
              <a:rPr kumimoji="0" sz="1400" b="0" i="0" u="none" strike="noStrike" kern="0" cap="none" spc="5" normalizeH="0" baseline="0" noProof="0">
                <a:ln>
                  <a:noFill/>
                </a:ln>
                <a:solidFill>
                  <a:srgbClr val="FFFFFF"/>
                </a:solidFill>
                <a:effectLst/>
                <a:uLnTx/>
                <a:uFillTx/>
                <a:latin typeface="IBM Plex Sans Light"/>
                <a:sym typeface="IBM Plex Sans Light"/>
              </a:rPr>
              <a:t>potential future </a:t>
            </a:r>
            <a:r>
              <a:rPr kumimoji="0" sz="1400" b="0" i="0" u="none" strike="noStrike" kern="0" cap="none" spc="7" normalizeH="0" baseline="0" noProof="0">
                <a:ln>
                  <a:noFill/>
                </a:ln>
                <a:solidFill>
                  <a:srgbClr val="FFFFFF"/>
                </a:solidFill>
                <a:effectLst/>
                <a:uLnTx/>
                <a:uFillTx/>
                <a:latin typeface="IBM Plex Sans Light"/>
                <a:sym typeface="IBM Plex Sans Light"/>
              </a:rPr>
              <a:t>products </a:t>
            </a:r>
            <a:r>
              <a:rPr kumimoji="0" sz="1400" b="0" i="0" u="none" strike="noStrike" kern="0" cap="none" spc="5" normalizeH="0" baseline="0" noProof="0">
                <a:ln>
                  <a:noFill/>
                </a:ln>
                <a:solidFill>
                  <a:srgbClr val="FFFFFF"/>
                </a:solidFill>
                <a:effectLst/>
                <a:uLnTx/>
                <a:uFillTx/>
                <a:latin typeface="IBM Plex Sans Light"/>
                <a:sym typeface="IBM Plex Sans Light"/>
              </a:rPr>
              <a:t>is </a:t>
            </a:r>
            <a:r>
              <a:rPr kumimoji="0" sz="1400" b="0" i="0" u="none" strike="noStrike" kern="0" cap="none" spc="7" normalizeH="0" baseline="0" noProof="0">
                <a:ln>
                  <a:noFill/>
                </a:ln>
                <a:solidFill>
                  <a:srgbClr val="FFFFFF"/>
                </a:solidFill>
                <a:effectLst/>
                <a:uLnTx/>
                <a:uFillTx/>
                <a:latin typeface="IBM Plex Sans Light"/>
                <a:sym typeface="IBM Plex Sans Light"/>
              </a:rPr>
              <a:t>not a commitment, promise, or legal </a:t>
            </a:r>
            <a:r>
              <a:rPr kumimoji="0" sz="1400" b="0" i="0" u="none" strike="noStrike" kern="0" cap="none" spc="5" normalizeH="0" baseline="0" noProof="0">
                <a:ln>
                  <a:noFill/>
                </a:ln>
                <a:solidFill>
                  <a:srgbClr val="FFFFFF"/>
                </a:solidFill>
                <a:effectLst/>
                <a:uLnTx/>
                <a:uFillTx/>
                <a:latin typeface="IBM Plex Sans Light"/>
                <a:sym typeface="IBM Plex Sans Light"/>
              </a:rPr>
              <a:t>obligation to </a:t>
            </a:r>
            <a:r>
              <a:rPr kumimoji="0" sz="1400" b="0" i="0" u="none" strike="noStrike" kern="0" cap="none" spc="7" normalizeH="0" baseline="0" noProof="0">
                <a:ln>
                  <a:noFill/>
                </a:ln>
                <a:solidFill>
                  <a:srgbClr val="FFFFFF"/>
                </a:solidFill>
                <a:effectLst/>
                <a:uLnTx/>
                <a:uFillTx/>
                <a:latin typeface="IBM Plex Sans Light"/>
                <a:sym typeface="IBM Plex Sans Light"/>
              </a:rPr>
              <a:t>deliver any </a:t>
            </a:r>
            <a:r>
              <a:rPr kumimoji="0" sz="1400" b="0" i="0" u="none" strike="noStrike" kern="0" cap="none" spc="5" normalizeH="0" baseline="0" noProof="0">
                <a:ln>
                  <a:noFill/>
                </a:ln>
                <a:solidFill>
                  <a:srgbClr val="FFFFFF"/>
                </a:solidFill>
                <a:effectLst/>
                <a:uLnTx/>
                <a:uFillTx/>
                <a:latin typeface="IBM Plex Sans Light"/>
                <a:sym typeface="IBM Plex Sans Light"/>
              </a:rPr>
              <a:t>material, </a:t>
            </a:r>
            <a:r>
              <a:rPr kumimoji="0" sz="1400" b="0" i="0" u="none" strike="noStrike" kern="0" cap="none" spc="7" normalizeH="0" baseline="0" noProof="0">
                <a:ln>
                  <a:noFill/>
                </a:ln>
                <a:solidFill>
                  <a:srgbClr val="FFFFFF"/>
                </a:solidFill>
                <a:effectLst/>
                <a:uLnTx/>
                <a:uFillTx/>
                <a:latin typeface="IBM Plex Sans Light"/>
                <a:sym typeface="IBM Plex Sans Light"/>
              </a:rPr>
              <a:t>code</a:t>
            </a:r>
            <a:r>
              <a:rPr kumimoji="0" sz="1400" b="0" i="0" u="none" strike="noStrike" kern="0" cap="none" spc="-18" normalizeH="0" baseline="0" noProof="0">
                <a:ln>
                  <a:noFill/>
                </a:ln>
                <a:solidFill>
                  <a:srgbClr val="FFFFFF"/>
                </a:solidFill>
                <a:effectLst/>
                <a:uLnTx/>
                <a:uFillTx/>
                <a:latin typeface="IBM Plex Sans Light"/>
                <a:sym typeface="IBM Plex Sans Light"/>
              </a:rPr>
              <a:t> </a:t>
            </a:r>
            <a:r>
              <a:rPr kumimoji="0" sz="1400" b="0" i="0" u="none" strike="noStrike" kern="0" cap="none" spc="7" normalizeH="0" baseline="0" noProof="0">
                <a:ln>
                  <a:noFill/>
                </a:ln>
                <a:solidFill>
                  <a:srgbClr val="FFFFFF"/>
                </a:solidFill>
                <a:effectLst/>
                <a:uLnTx/>
                <a:uFillTx/>
                <a:latin typeface="IBM Plex Sans Light"/>
                <a:sym typeface="IBM Plex Sans Light"/>
              </a:rPr>
              <a:t>or </a:t>
            </a:r>
            <a:r>
              <a:rPr kumimoji="0" sz="1400" b="0" i="0" u="none" strike="noStrike" kern="0" cap="none" spc="-2" normalizeH="0" baseline="0" noProof="0">
                <a:ln>
                  <a:noFill/>
                </a:ln>
                <a:solidFill>
                  <a:srgbClr val="FFFFFF"/>
                </a:solidFill>
                <a:effectLst/>
                <a:uLnTx/>
                <a:uFillTx/>
                <a:latin typeface="IBM Plex Sans Light"/>
                <a:sym typeface="IBM Plex Sans Light"/>
              </a:rPr>
              <a:t>functionality. </a:t>
            </a:r>
            <a:r>
              <a:rPr kumimoji="0" sz="1400" b="0" i="0" u="none" strike="noStrike" kern="0" cap="none" spc="5" normalizeH="0" baseline="0" noProof="0">
                <a:ln>
                  <a:noFill/>
                </a:ln>
                <a:solidFill>
                  <a:srgbClr val="FFFFFF"/>
                </a:solidFill>
                <a:effectLst/>
                <a:uLnTx/>
                <a:uFillTx/>
                <a:latin typeface="IBM Plex Sans Light"/>
                <a:sym typeface="IBM Plex Sans Light"/>
              </a:rPr>
              <a:t>Information </a:t>
            </a:r>
            <a:r>
              <a:rPr kumimoji="0" sz="1400" b="0" i="0" u="none" strike="noStrike" kern="0" cap="none" spc="7" normalizeH="0" baseline="0" noProof="0">
                <a:ln>
                  <a:noFill/>
                </a:ln>
                <a:solidFill>
                  <a:srgbClr val="FFFFFF"/>
                </a:solidFill>
                <a:effectLst/>
                <a:uLnTx/>
                <a:uFillTx/>
                <a:latin typeface="IBM Plex Sans Light"/>
                <a:sym typeface="IBM Plex Sans Light"/>
              </a:rPr>
              <a:t>about </a:t>
            </a:r>
            <a:r>
              <a:rPr kumimoji="0" sz="1400" b="0" i="0" u="none" strike="noStrike" kern="0" cap="none" spc="5" normalizeH="0" baseline="0" noProof="0">
                <a:ln>
                  <a:noFill/>
                </a:ln>
                <a:solidFill>
                  <a:srgbClr val="FFFFFF"/>
                </a:solidFill>
                <a:effectLst/>
                <a:uLnTx/>
                <a:uFillTx/>
                <a:latin typeface="IBM Plex Sans Light"/>
                <a:sym typeface="IBM Plex Sans Light"/>
              </a:rPr>
              <a:t>potential future </a:t>
            </a:r>
            <a:r>
              <a:rPr kumimoji="0" sz="1400" b="0" i="0" u="none" strike="noStrike" kern="0" cap="none" spc="7" normalizeH="0" baseline="0" noProof="0">
                <a:ln>
                  <a:noFill/>
                </a:ln>
                <a:solidFill>
                  <a:srgbClr val="FFFFFF"/>
                </a:solidFill>
                <a:effectLst/>
                <a:uLnTx/>
                <a:uFillTx/>
                <a:latin typeface="IBM Plex Sans Light"/>
                <a:sym typeface="IBM Plex Sans Light"/>
              </a:rPr>
              <a:t>products </a:t>
            </a:r>
            <a:r>
              <a:rPr kumimoji="0" sz="1400" b="0" i="0" u="none" strike="noStrike" kern="0" cap="none" spc="9" normalizeH="0" baseline="0" noProof="0">
                <a:ln>
                  <a:noFill/>
                </a:ln>
                <a:solidFill>
                  <a:srgbClr val="FFFFFF"/>
                </a:solidFill>
                <a:effectLst/>
                <a:uLnTx/>
                <a:uFillTx/>
                <a:latin typeface="IBM Plex Sans Light"/>
                <a:sym typeface="IBM Plex Sans Light"/>
              </a:rPr>
              <a:t>may </a:t>
            </a:r>
            <a:r>
              <a:rPr kumimoji="0" sz="1400" b="0" i="0" u="none" strike="noStrike" kern="0" cap="none" spc="7" normalizeH="0" baseline="0" noProof="0">
                <a:ln>
                  <a:noFill/>
                </a:ln>
                <a:solidFill>
                  <a:srgbClr val="FFFFFF"/>
                </a:solidFill>
                <a:effectLst/>
                <a:uLnTx/>
                <a:uFillTx/>
                <a:latin typeface="IBM Plex Sans Light"/>
                <a:sym typeface="IBM Plex Sans Light"/>
              </a:rPr>
              <a:t>not be incorporated </a:t>
            </a:r>
            <a:r>
              <a:rPr kumimoji="0" sz="1400" b="0" i="0" u="none" strike="noStrike" kern="0" cap="none" spc="5" normalizeH="0" baseline="0" noProof="0">
                <a:ln>
                  <a:noFill/>
                </a:ln>
                <a:solidFill>
                  <a:srgbClr val="FFFFFF"/>
                </a:solidFill>
                <a:effectLst/>
                <a:uLnTx/>
                <a:uFillTx/>
                <a:latin typeface="IBM Plex Sans Light"/>
                <a:sym typeface="IBM Plex Sans Light"/>
              </a:rPr>
              <a:t>into</a:t>
            </a:r>
            <a:r>
              <a:rPr kumimoji="0" sz="1400" b="0" i="0" u="none" strike="noStrike" kern="0" cap="none" spc="9" normalizeH="0" baseline="0" noProof="0">
                <a:ln>
                  <a:noFill/>
                </a:ln>
                <a:solidFill>
                  <a:srgbClr val="FFFFFF"/>
                </a:solidFill>
                <a:effectLst/>
                <a:uLnTx/>
                <a:uFillTx/>
                <a:latin typeface="IBM Plex Sans Light"/>
                <a:sym typeface="IBM Plex Sans Light"/>
              </a:rPr>
              <a:t> </a:t>
            </a:r>
            <a:r>
              <a:rPr kumimoji="0" sz="1400" b="0" i="0" u="none" strike="noStrike" kern="0" cap="none" spc="7" normalizeH="0" baseline="0" noProof="0">
                <a:ln>
                  <a:noFill/>
                </a:ln>
                <a:solidFill>
                  <a:srgbClr val="FFFFFF"/>
                </a:solidFill>
                <a:effectLst/>
                <a:uLnTx/>
                <a:uFillTx/>
                <a:latin typeface="IBM Plex Sans Light"/>
                <a:sym typeface="IBM Plex Sans Light"/>
              </a:rPr>
              <a:t>any </a:t>
            </a:r>
            <a:r>
              <a:rPr kumimoji="0" sz="1400" b="0" i="0" u="none" strike="noStrike" kern="0" cap="none" spc="5" normalizeH="0" baseline="0" noProof="0">
                <a:ln>
                  <a:noFill/>
                </a:ln>
                <a:solidFill>
                  <a:srgbClr val="FFFFFF"/>
                </a:solidFill>
                <a:effectLst/>
                <a:uLnTx/>
                <a:uFillTx/>
                <a:latin typeface="IBM Plex Sans Light"/>
                <a:sym typeface="IBM Plex Sans Light"/>
              </a:rPr>
              <a:t>contract. </a:t>
            </a:r>
            <a:r>
              <a:rPr kumimoji="0" sz="1400" b="0" i="0" u="none" strike="noStrike" kern="0" cap="none" spc="7" normalizeH="0" baseline="0" noProof="0">
                <a:ln>
                  <a:noFill/>
                </a:ln>
                <a:solidFill>
                  <a:srgbClr val="FFFFFF"/>
                </a:solidFill>
                <a:effectLst/>
                <a:uLnTx/>
                <a:uFillTx/>
                <a:latin typeface="IBM Plex Sans Light"/>
                <a:sym typeface="IBM Plex Sans Light"/>
              </a:rPr>
              <a:t>The development, release, and timing </a:t>
            </a:r>
            <a:r>
              <a:rPr kumimoji="0" sz="1400" b="0" i="0" u="none" strike="noStrike" kern="0" cap="none" spc="5" normalizeH="0" baseline="0" noProof="0">
                <a:ln>
                  <a:noFill/>
                </a:ln>
                <a:solidFill>
                  <a:srgbClr val="FFFFFF"/>
                </a:solidFill>
                <a:effectLst/>
                <a:uLnTx/>
                <a:uFillTx/>
                <a:latin typeface="IBM Plex Sans Light"/>
                <a:sym typeface="IBM Plex Sans Light"/>
              </a:rPr>
              <a:t>of </a:t>
            </a:r>
            <a:r>
              <a:rPr kumimoji="0" sz="1400" b="0" i="0" u="none" strike="noStrike" kern="0" cap="none" spc="7" normalizeH="0" baseline="0" noProof="0">
                <a:ln>
                  <a:noFill/>
                </a:ln>
                <a:solidFill>
                  <a:srgbClr val="FFFFFF"/>
                </a:solidFill>
                <a:effectLst/>
                <a:uLnTx/>
                <a:uFillTx/>
                <a:latin typeface="IBM Plex Sans Light"/>
                <a:sym typeface="IBM Plex Sans Light"/>
              </a:rPr>
              <a:t>any </a:t>
            </a:r>
            <a:r>
              <a:rPr kumimoji="0" sz="1400" b="0" i="0" u="none" strike="noStrike" kern="0" cap="none" spc="5" normalizeH="0" baseline="0" noProof="0">
                <a:ln>
                  <a:noFill/>
                </a:ln>
                <a:solidFill>
                  <a:srgbClr val="FFFFFF"/>
                </a:solidFill>
                <a:effectLst/>
                <a:uLnTx/>
                <a:uFillTx/>
                <a:latin typeface="IBM Plex Sans Light"/>
                <a:sym typeface="IBM Plex Sans Light"/>
              </a:rPr>
              <a:t>future features </a:t>
            </a:r>
            <a:r>
              <a:rPr kumimoji="0" sz="1400" b="0" i="0" u="none" strike="noStrike" kern="0" cap="none" spc="7" normalizeH="0" baseline="0" noProof="0">
                <a:ln>
                  <a:noFill/>
                </a:ln>
                <a:solidFill>
                  <a:srgbClr val="FFFFFF"/>
                </a:solidFill>
                <a:effectLst/>
                <a:uLnTx/>
                <a:uFillTx/>
                <a:latin typeface="IBM Plex Sans Light"/>
                <a:sym typeface="IBM Plex Sans Light"/>
              </a:rPr>
              <a:t>or </a:t>
            </a:r>
            <a:r>
              <a:rPr kumimoji="0" sz="1400" b="0" i="0" u="none" strike="noStrike" kern="0" cap="none" spc="5" normalizeH="0" baseline="0" noProof="0">
                <a:ln>
                  <a:noFill/>
                </a:ln>
                <a:solidFill>
                  <a:srgbClr val="FFFFFF"/>
                </a:solidFill>
                <a:effectLst/>
                <a:uLnTx/>
                <a:uFillTx/>
                <a:latin typeface="IBM Plex Sans Light"/>
                <a:sym typeface="IBM Plex Sans Light"/>
              </a:rPr>
              <a:t>functionality </a:t>
            </a:r>
            <a:r>
              <a:rPr kumimoji="0" sz="1400" b="0" i="0" u="none" strike="noStrike" kern="0" cap="none" spc="7" normalizeH="0" baseline="0" noProof="0">
                <a:ln>
                  <a:noFill/>
                </a:ln>
                <a:solidFill>
                  <a:srgbClr val="FFFFFF"/>
                </a:solidFill>
                <a:effectLst/>
                <a:uLnTx/>
                <a:uFillTx/>
                <a:latin typeface="IBM Plex Sans Light"/>
                <a:sym typeface="IBM Plex Sans Light"/>
              </a:rPr>
              <a:t>described </a:t>
            </a:r>
            <a:r>
              <a:rPr kumimoji="0" sz="1400" b="0" i="0" u="none" strike="noStrike" kern="0" cap="none" spc="5" normalizeH="0" baseline="0" noProof="0">
                <a:ln>
                  <a:noFill/>
                </a:ln>
                <a:solidFill>
                  <a:srgbClr val="FFFFFF"/>
                </a:solidFill>
                <a:effectLst/>
                <a:uLnTx/>
                <a:uFillTx/>
                <a:latin typeface="IBM Plex Sans Light"/>
                <a:sym typeface="IBM Plex Sans Light"/>
              </a:rPr>
              <a:t>for </a:t>
            </a:r>
            <a:r>
              <a:rPr kumimoji="0" sz="1400" b="0" i="0" u="none" strike="noStrike" kern="0" cap="none" spc="7" normalizeH="0" baseline="0" noProof="0">
                <a:ln>
                  <a:noFill/>
                </a:ln>
                <a:solidFill>
                  <a:srgbClr val="FFFFFF"/>
                </a:solidFill>
                <a:effectLst/>
                <a:uLnTx/>
                <a:uFillTx/>
                <a:latin typeface="IBM Plex Sans Light"/>
                <a:sym typeface="IBM Plex Sans Light"/>
              </a:rPr>
              <a:t>our products remains </a:t>
            </a:r>
            <a:r>
              <a:rPr kumimoji="0" sz="1400" b="0" i="0" u="none" strike="noStrike" kern="0" cap="none" spc="5" normalizeH="0" baseline="0" noProof="0">
                <a:ln>
                  <a:noFill/>
                </a:ln>
                <a:solidFill>
                  <a:srgbClr val="FFFFFF"/>
                </a:solidFill>
                <a:effectLst/>
                <a:uLnTx/>
                <a:uFillTx/>
                <a:latin typeface="IBM Plex Sans Light"/>
                <a:sym typeface="IBM Plex Sans Light"/>
              </a:rPr>
              <a:t>at </a:t>
            </a:r>
            <a:r>
              <a:rPr kumimoji="0" sz="1400" b="0" i="0" u="none" strike="noStrike" kern="0" cap="none" spc="7" normalizeH="0" baseline="0" noProof="0">
                <a:ln>
                  <a:noFill/>
                </a:ln>
                <a:solidFill>
                  <a:srgbClr val="FFFFFF"/>
                </a:solidFill>
                <a:effectLst/>
                <a:uLnTx/>
                <a:uFillTx/>
                <a:latin typeface="IBM Plex Sans Light"/>
                <a:sym typeface="IBM Plex Sans Light"/>
              </a:rPr>
              <a:t>our sole </a:t>
            </a:r>
            <a:r>
              <a:rPr kumimoji="0" sz="1400" b="0" i="0" u="none" strike="noStrike" kern="0" cap="none" spc="5" normalizeH="0" baseline="0" noProof="0">
                <a:ln>
                  <a:noFill/>
                </a:ln>
                <a:solidFill>
                  <a:srgbClr val="FFFFFF"/>
                </a:solidFill>
                <a:effectLst/>
                <a:uLnTx/>
                <a:uFillTx/>
                <a:latin typeface="IBM Plex Sans Light"/>
                <a:sym typeface="IBM Plex Sans Light"/>
              </a:rPr>
              <a:t>discretion. </a:t>
            </a:r>
            <a:r>
              <a:rPr kumimoji="0" sz="1400" b="0" i="0" u="none" strike="noStrike" kern="0" cap="none" spc="7" normalizeH="0" baseline="0" noProof="0">
                <a:ln>
                  <a:noFill/>
                </a:ln>
                <a:solidFill>
                  <a:srgbClr val="FFFFFF"/>
                </a:solidFill>
                <a:effectLst/>
                <a:uLnTx/>
                <a:uFillTx/>
                <a:latin typeface="IBM Plex Sans Light"/>
                <a:sym typeface="IBM Plex Sans Light"/>
              </a:rPr>
              <a:t>Performance </a:t>
            </a:r>
            <a:r>
              <a:rPr kumimoji="0" sz="1400" b="0" i="0" u="none" strike="noStrike" kern="0" cap="none" spc="5" normalizeH="0" baseline="0" noProof="0">
                <a:ln>
                  <a:noFill/>
                </a:ln>
                <a:solidFill>
                  <a:srgbClr val="FFFFFF"/>
                </a:solidFill>
                <a:effectLst/>
                <a:uLnTx/>
                <a:uFillTx/>
                <a:latin typeface="IBM Plex Sans Light"/>
                <a:sym typeface="IBM Plex Sans Light"/>
              </a:rPr>
              <a:t>is </a:t>
            </a:r>
            <a:r>
              <a:rPr kumimoji="0" sz="1400" b="0" i="0" u="none" strike="noStrike" kern="0" cap="none" spc="7" normalizeH="0" baseline="0" noProof="0">
                <a:ln>
                  <a:noFill/>
                </a:ln>
                <a:solidFill>
                  <a:srgbClr val="FFFFFF"/>
                </a:solidFill>
                <a:effectLst/>
                <a:uLnTx/>
                <a:uFillTx/>
                <a:latin typeface="IBM Plex Sans Light"/>
                <a:sym typeface="IBM Plex Sans Light"/>
              </a:rPr>
              <a:t>based on measurements and projections using standard IBM benchmarks </a:t>
            </a:r>
            <a:r>
              <a:rPr kumimoji="0" sz="1400" b="0" i="0" u="none" strike="noStrike" kern="0" cap="none" spc="5" normalizeH="0" baseline="0" noProof="0">
                <a:ln>
                  <a:noFill/>
                </a:ln>
                <a:solidFill>
                  <a:srgbClr val="FFFFFF"/>
                </a:solidFill>
                <a:effectLst/>
                <a:uLnTx/>
                <a:uFillTx/>
                <a:latin typeface="IBM Plex Sans Light"/>
                <a:sym typeface="IBM Plex Sans Light"/>
              </a:rPr>
              <a:t>in </a:t>
            </a:r>
            <a:r>
              <a:rPr kumimoji="0" sz="1400" b="0" i="0" u="none" strike="noStrike" kern="0" cap="none" spc="7" normalizeH="0" baseline="0" noProof="0">
                <a:ln>
                  <a:noFill/>
                </a:ln>
                <a:solidFill>
                  <a:srgbClr val="FFFFFF"/>
                </a:solidFill>
                <a:effectLst/>
                <a:uLnTx/>
                <a:uFillTx/>
                <a:latin typeface="IBM Plex Sans Light"/>
                <a:sym typeface="IBM Plex Sans Light"/>
              </a:rPr>
              <a:t>a controlled environment. </a:t>
            </a:r>
            <a:r>
              <a:rPr kumimoji="0" sz="1400" b="0" i="0" u="none" strike="noStrike" kern="0" cap="none" spc="0" normalizeH="0" baseline="0" noProof="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rPr>
              <a:t>The</a:t>
            </a:r>
            <a:r>
              <a:rPr kumimoji="0" sz="1400" b="0" i="0" u="none" strike="noStrike" kern="0" cap="none" spc="-41" normalizeH="0" baseline="0" noProof="0">
                <a:ln>
                  <a:noFill/>
                </a:ln>
                <a:solidFill>
                  <a:srgbClr val="FFFFFF"/>
                </a:solidFill>
                <a:effectLst/>
                <a:uLnTx/>
                <a:uFillTx/>
                <a:latin typeface="IBM Plex Sans Light"/>
                <a:sym typeface="IBM Plex Sans Light"/>
              </a:rPr>
              <a:t> </a:t>
            </a:r>
            <a:r>
              <a:rPr kumimoji="0" sz="1400" b="0" i="0" u="none" strike="noStrike" kern="0" cap="none" spc="7" normalizeH="0" baseline="0" noProof="0">
                <a:ln>
                  <a:noFill/>
                </a:ln>
                <a:solidFill>
                  <a:srgbClr val="FFFFFF"/>
                </a:solidFill>
                <a:effectLst/>
                <a:uLnTx/>
                <a:uFillTx/>
                <a:latin typeface="IBM Plex Sans Light"/>
                <a:sym typeface="IBM Plex Sans Light"/>
              </a:rPr>
              <a:t>actual throughput or performance </a:t>
            </a:r>
            <a:r>
              <a:rPr kumimoji="0" sz="1400" b="0" i="0" u="none" strike="noStrike" kern="0" cap="none" spc="5" normalizeH="0" baseline="0" noProof="0">
                <a:ln>
                  <a:noFill/>
                </a:ln>
                <a:solidFill>
                  <a:srgbClr val="FFFFFF"/>
                </a:solidFill>
                <a:effectLst/>
                <a:uLnTx/>
                <a:uFillTx/>
                <a:latin typeface="IBM Plex Sans Light"/>
                <a:sym typeface="IBM Plex Sans Light"/>
              </a:rPr>
              <a:t>that </a:t>
            </a:r>
            <a:r>
              <a:rPr kumimoji="0" sz="1400" b="0" i="0" u="none" strike="noStrike" kern="0" cap="none" spc="7" normalizeH="0" baseline="0" noProof="0">
                <a:ln>
                  <a:noFill/>
                </a:ln>
                <a:solidFill>
                  <a:srgbClr val="FFFFFF"/>
                </a:solidFill>
                <a:effectLst/>
                <a:uLnTx/>
                <a:uFillTx/>
                <a:latin typeface="IBM Plex Sans Light"/>
                <a:sym typeface="IBM Plex Sans Light"/>
              </a:rPr>
              <a:t>any user </a:t>
            </a:r>
            <a:r>
              <a:rPr kumimoji="0" sz="1400" b="0" i="0" u="none" strike="noStrike" kern="0" cap="none" spc="5" normalizeH="0" baseline="0" noProof="0">
                <a:ln>
                  <a:noFill/>
                </a:ln>
                <a:solidFill>
                  <a:srgbClr val="FFFFFF"/>
                </a:solidFill>
                <a:effectLst/>
                <a:uLnTx/>
                <a:uFillTx/>
                <a:latin typeface="IBM Plex Sans Light"/>
                <a:sym typeface="IBM Plex Sans Light"/>
              </a:rPr>
              <a:t>will </a:t>
            </a:r>
            <a:r>
              <a:rPr kumimoji="0" sz="1400" b="0" i="0" u="none" strike="noStrike" kern="0" cap="none" spc="7" normalizeH="0" baseline="0" noProof="0">
                <a:ln>
                  <a:noFill/>
                </a:ln>
                <a:solidFill>
                  <a:srgbClr val="FFFFFF"/>
                </a:solidFill>
                <a:effectLst/>
                <a:uLnTx/>
                <a:uFillTx/>
                <a:latin typeface="IBM Plex Sans Light"/>
                <a:sym typeface="IBM Plex Sans Light"/>
              </a:rPr>
              <a:t>experience </a:t>
            </a:r>
            <a:r>
              <a:rPr kumimoji="0" sz="1400" b="0" i="0" u="none" strike="noStrike" kern="0" cap="none" spc="5" normalizeH="0" baseline="0" noProof="0">
                <a:ln>
                  <a:noFill/>
                </a:ln>
                <a:solidFill>
                  <a:srgbClr val="FFFFFF"/>
                </a:solidFill>
                <a:effectLst/>
                <a:uLnTx/>
                <a:uFillTx/>
                <a:latin typeface="IBM Plex Sans Light"/>
                <a:sym typeface="IBM Plex Sans Light"/>
              </a:rPr>
              <a:t>will </a:t>
            </a:r>
            <a:r>
              <a:rPr kumimoji="0" sz="1400" b="0" i="0" u="none" strike="noStrike" kern="0" cap="none" spc="7" normalizeH="0" baseline="0" noProof="0">
                <a:ln>
                  <a:noFill/>
                </a:ln>
                <a:solidFill>
                  <a:srgbClr val="FFFFFF"/>
                </a:solidFill>
                <a:effectLst/>
                <a:uLnTx/>
                <a:uFillTx/>
                <a:latin typeface="IBM Plex Sans Light"/>
                <a:sym typeface="IBM Plex Sans Light"/>
              </a:rPr>
              <a:t>vary depending upon </a:t>
            </a:r>
            <a:r>
              <a:rPr kumimoji="0" sz="1400" b="0" i="0" u="none" strike="noStrike" kern="0" cap="none" spc="9" normalizeH="0" baseline="0" noProof="0">
                <a:ln>
                  <a:noFill/>
                </a:ln>
                <a:solidFill>
                  <a:srgbClr val="FFFFFF"/>
                </a:solidFill>
                <a:effectLst/>
                <a:uLnTx/>
                <a:uFillTx/>
                <a:latin typeface="IBM Plex Sans Light"/>
                <a:sym typeface="IBM Plex Sans Light"/>
              </a:rPr>
              <a:t>many </a:t>
            </a:r>
            <a:r>
              <a:rPr kumimoji="0" sz="1400" b="0" i="0" u="none" strike="noStrike" kern="0" cap="none" spc="5" normalizeH="0" baseline="0" noProof="0">
                <a:ln>
                  <a:noFill/>
                </a:ln>
                <a:solidFill>
                  <a:srgbClr val="FFFFFF"/>
                </a:solidFill>
                <a:effectLst/>
                <a:uLnTx/>
                <a:uFillTx/>
                <a:latin typeface="IBM Plex Sans Light"/>
                <a:sym typeface="IBM Plex Sans Light"/>
              </a:rPr>
              <a:t>factors, </a:t>
            </a:r>
            <a:r>
              <a:rPr kumimoji="0" sz="1400" b="0" i="0" u="none" strike="noStrike" kern="0" cap="none" spc="7" normalizeH="0" baseline="0" noProof="0">
                <a:ln>
                  <a:noFill/>
                </a:ln>
                <a:solidFill>
                  <a:srgbClr val="FFFFFF"/>
                </a:solidFill>
                <a:effectLst/>
                <a:uLnTx/>
                <a:uFillTx/>
                <a:latin typeface="IBM Plex Sans Light"/>
                <a:sym typeface="IBM Plex Sans Light"/>
              </a:rPr>
              <a:t>including considerations such as </a:t>
            </a:r>
            <a:r>
              <a:rPr kumimoji="0" sz="1400" b="0" i="0" u="none" strike="noStrike" kern="0" cap="none" spc="5" normalizeH="0" baseline="0" noProof="0">
                <a:ln>
                  <a:noFill/>
                </a:ln>
                <a:solidFill>
                  <a:srgbClr val="FFFFFF"/>
                </a:solidFill>
                <a:effectLst/>
                <a:uLnTx/>
                <a:uFillTx/>
                <a:latin typeface="IBM Plex Sans Light"/>
                <a:sym typeface="IBM Plex Sans Light"/>
              </a:rPr>
              <a:t>the </a:t>
            </a:r>
            <a:r>
              <a:rPr kumimoji="0" sz="1400" b="0" i="0" u="none" strike="noStrike" kern="0" cap="none" spc="7" normalizeH="0" baseline="0" noProof="0">
                <a:ln>
                  <a:noFill/>
                </a:ln>
                <a:solidFill>
                  <a:srgbClr val="FFFFFF"/>
                </a:solidFill>
                <a:effectLst/>
                <a:uLnTx/>
                <a:uFillTx/>
                <a:latin typeface="IBM Plex Sans Light"/>
                <a:sym typeface="IBM Plex Sans Light"/>
              </a:rPr>
              <a:t>amount </a:t>
            </a:r>
            <a:r>
              <a:rPr kumimoji="0" sz="1400" b="0" i="0" u="none" strike="noStrike" kern="0" cap="none" spc="5" normalizeH="0" baseline="0" noProof="0">
                <a:ln>
                  <a:noFill/>
                </a:ln>
                <a:solidFill>
                  <a:srgbClr val="FFFFFF"/>
                </a:solidFill>
                <a:effectLst/>
                <a:uLnTx/>
                <a:uFillTx/>
                <a:latin typeface="IBM Plex Sans Light"/>
                <a:sym typeface="IBM Plex Sans Light"/>
              </a:rPr>
              <a:t>of </a:t>
            </a:r>
            <a:r>
              <a:rPr kumimoji="0" sz="1400" b="0" i="0" u="none" strike="noStrike" kern="0" cap="none" spc="7" normalizeH="0" baseline="0" noProof="0">
                <a:ln>
                  <a:noFill/>
                </a:ln>
                <a:solidFill>
                  <a:srgbClr val="FFFFFF"/>
                </a:solidFill>
                <a:effectLst/>
                <a:uLnTx/>
                <a:uFillTx/>
                <a:latin typeface="IBM Plex Sans Light"/>
                <a:sym typeface="IBM Plex Sans Light"/>
              </a:rPr>
              <a:t>multiprogramming </a:t>
            </a:r>
            <a:r>
              <a:rPr kumimoji="0" sz="1400" b="0" i="0" u="none" strike="noStrike" kern="0" cap="none" spc="5" normalizeH="0" baseline="0" noProof="0">
                <a:ln>
                  <a:noFill/>
                </a:ln>
                <a:solidFill>
                  <a:srgbClr val="FFFFFF"/>
                </a:solidFill>
                <a:effectLst/>
                <a:uLnTx/>
                <a:uFillTx/>
                <a:latin typeface="IBM Plex Sans Light"/>
                <a:sym typeface="IBM Plex Sans Light"/>
              </a:rPr>
              <a:t>in the </a:t>
            </a:r>
            <a:r>
              <a:rPr kumimoji="0" sz="1400" b="0" i="0" u="none" strike="noStrike" kern="0" cap="none" spc="9" normalizeH="0" baseline="0" noProof="0">
                <a:ln>
                  <a:noFill/>
                </a:ln>
                <a:solidFill>
                  <a:srgbClr val="FFFFFF"/>
                </a:solidFill>
                <a:effectLst/>
                <a:uLnTx/>
                <a:uFillTx/>
                <a:latin typeface="IBM Plex Sans Light"/>
                <a:sym typeface="IBM Plex Sans Light"/>
              </a:rPr>
              <a:t>user’s </a:t>
            </a:r>
            <a:r>
              <a:rPr kumimoji="0" sz="1400" b="0" i="0" u="none" strike="noStrike" kern="0" cap="none" spc="7" normalizeH="0" baseline="0" noProof="0">
                <a:ln>
                  <a:noFill/>
                </a:ln>
                <a:solidFill>
                  <a:srgbClr val="FFFFFF"/>
                </a:solidFill>
                <a:effectLst/>
                <a:uLnTx/>
                <a:uFillTx/>
                <a:latin typeface="IBM Plex Sans Light"/>
                <a:sym typeface="IBM Plex Sans Light"/>
              </a:rPr>
              <a:t>job stream, </a:t>
            </a:r>
            <a:r>
              <a:rPr kumimoji="0" sz="1400" b="0" i="0" u="none" strike="noStrike" kern="0" cap="none" spc="5" normalizeH="0" baseline="0" noProof="0">
                <a:ln>
                  <a:noFill/>
                </a:ln>
                <a:solidFill>
                  <a:srgbClr val="FFFFFF"/>
                </a:solidFill>
                <a:effectLst/>
                <a:uLnTx/>
                <a:uFillTx/>
                <a:latin typeface="IBM Plex Sans Light"/>
                <a:sym typeface="IBM Plex Sans Light"/>
              </a:rPr>
              <a:t>the </a:t>
            </a:r>
            <a:r>
              <a:rPr kumimoji="0" sz="1400" b="0" i="0" u="none" strike="noStrike" kern="0" cap="none" spc="2" normalizeH="0" baseline="0" noProof="0">
                <a:ln>
                  <a:noFill/>
                </a:ln>
                <a:solidFill>
                  <a:srgbClr val="FFFFFF"/>
                </a:solidFill>
                <a:effectLst/>
                <a:uLnTx/>
                <a:uFillTx/>
                <a:latin typeface="IBM Plex Sans Light"/>
                <a:sym typeface="IBM Plex Sans Light"/>
              </a:rPr>
              <a:t>I/</a:t>
            </a:r>
            <a:r>
              <a:rPr kumimoji="0" sz="1400" b="0" i="0" u="none" strike="noStrike" kern="0" cap="none" spc="11" normalizeH="0" baseline="0" noProof="0">
                <a:ln>
                  <a:noFill/>
                </a:ln>
                <a:solidFill>
                  <a:srgbClr val="FFFFFF"/>
                </a:solidFill>
                <a:effectLst/>
                <a:uLnTx/>
                <a:uFillTx/>
                <a:latin typeface="IBM Plex Sans Light"/>
                <a:sym typeface="IBM Plex Sans Light"/>
              </a:rPr>
              <a:t>O </a:t>
            </a:r>
            <a:r>
              <a:rPr kumimoji="0" sz="1400" b="0" i="0" u="none" strike="noStrike" kern="0" cap="none" spc="5" normalizeH="0" baseline="0" noProof="0">
                <a:ln>
                  <a:noFill/>
                </a:ln>
                <a:solidFill>
                  <a:srgbClr val="FFFFFF"/>
                </a:solidFill>
                <a:effectLst/>
                <a:uLnTx/>
                <a:uFillTx/>
                <a:latin typeface="IBM Plex Sans Light"/>
                <a:sym typeface="IBM Plex Sans Light"/>
              </a:rPr>
              <a:t>configuration, the </a:t>
            </a:r>
            <a:r>
              <a:rPr kumimoji="0" sz="1400" b="0" i="0" u="none" strike="noStrike" kern="0" cap="none" spc="7" normalizeH="0" baseline="0" noProof="0">
                <a:ln>
                  <a:noFill/>
                </a:ln>
                <a:solidFill>
                  <a:srgbClr val="FFFFFF"/>
                </a:solidFill>
                <a:effectLst/>
                <a:uLnTx/>
                <a:uFillTx/>
                <a:latin typeface="IBM Plex Sans Light"/>
                <a:sym typeface="IBM Plex Sans Light"/>
              </a:rPr>
              <a:t>storage </a:t>
            </a:r>
            <a:r>
              <a:rPr kumimoji="0" sz="1400" b="0" i="0" u="none" strike="noStrike" kern="0" cap="none" spc="5" normalizeH="0" baseline="0" noProof="0">
                <a:ln>
                  <a:noFill/>
                </a:ln>
                <a:solidFill>
                  <a:srgbClr val="FFFFFF"/>
                </a:solidFill>
                <a:effectLst/>
                <a:uLnTx/>
                <a:uFillTx/>
                <a:latin typeface="IBM Plex Sans Light"/>
                <a:sym typeface="IBM Plex Sans Light"/>
              </a:rPr>
              <a:t>configuration, </a:t>
            </a:r>
            <a:r>
              <a:rPr kumimoji="0" sz="1400" b="0" i="0" u="none" strike="noStrike" kern="0" cap="none" spc="7" normalizeH="0" baseline="0" noProof="0">
                <a:ln>
                  <a:noFill/>
                </a:ln>
                <a:solidFill>
                  <a:srgbClr val="FFFFFF"/>
                </a:solidFill>
                <a:effectLst/>
                <a:uLnTx/>
                <a:uFillTx/>
                <a:latin typeface="IBM Plex Sans Light"/>
                <a:sym typeface="IBM Plex Sans Light"/>
              </a:rPr>
              <a:t>and </a:t>
            </a:r>
            <a:r>
              <a:rPr kumimoji="0" sz="1400" b="0" i="0" u="none" strike="noStrike" kern="0" cap="none" spc="5" normalizeH="0" baseline="0" noProof="0">
                <a:ln>
                  <a:noFill/>
                </a:ln>
                <a:solidFill>
                  <a:srgbClr val="FFFFFF"/>
                </a:solidFill>
                <a:effectLst/>
                <a:uLnTx/>
                <a:uFillTx/>
                <a:latin typeface="IBM Plex Sans Light"/>
                <a:sym typeface="IBM Plex Sans Light"/>
              </a:rPr>
              <a:t>the </a:t>
            </a:r>
            <a:r>
              <a:rPr kumimoji="0" sz="1400" b="0" i="0" u="none" strike="noStrike" kern="0" cap="none" spc="7" normalizeH="0" baseline="0" noProof="0">
                <a:ln>
                  <a:noFill/>
                </a:ln>
                <a:solidFill>
                  <a:srgbClr val="FFFFFF"/>
                </a:solidFill>
                <a:effectLst/>
                <a:uLnTx/>
                <a:uFillTx/>
                <a:latin typeface="IBM Plex Sans Light"/>
                <a:sym typeface="IBM Plex Sans Light"/>
              </a:rPr>
              <a:t>workload processed. Therefore, no assurance  can be given </a:t>
            </a:r>
            <a:r>
              <a:rPr kumimoji="0" sz="1400" b="0" i="0" u="none" strike="noStrike" kern="0" cap="none" spc="5" normalizeH="0" baseline="0" noProof="0">
                <a:ln>
                  <a:noFill/>
                </a:ln>
                <a:solidFill>
                  <a:srgbClr val="FFFFFF"/>
                </a:solidFill>
                <a:effectLst/>
                <a:uLnTx/>
                <a:uFillTx/>
                <a:latin typeface="IBM Plex Sans Light"/>
                <a:sym typeface="IBM Plex Sans Light"/>
              </a:rPr>
              <a:t>that </a:t>
            </a:r>
            <a:r>
              <a:rPr kumimoji="0" sz="1400" b="0" i="0" u="none" strike="noStrike" kern="0" cap="none" spc="7" normalizeH="0" baseline="0" noProof="0">
                <a:ln>
                  <a:noFill/>
                </a:ln>
                <a:solidFill>
                  <a:srgbClr val="FFFFFF"/>
                </a:solidFill>
                <a:effectLst/>
                <a:uLnTx/>
                <a:uFillTx/>
                <a:latin typeface="IBM Plex Sans Light"/>
                <a:sym typeface="IBM Plex Sans Light"/>
              </a:rPr>
              <a:t>an </a:t>
            </a:r>
            <a:r>
              <a:rPr kumimoji="0" sz="1400" b="0" i="0" u="none" strike="noStrike" kern="0" cap="none" spc="5" normalizeH="0" baseline="0" noProof="0">
                <a:ln>
                  <a:noFill/>
                </a:ln>
                <a:solidFill>
                  <a:srgbClr val="FFFFFF"/>
                </a:solidFill>
                <a:effectLst/>
                <a:uLnTx/>
                <a:uFillTx/>
                <a:latin typeface="IBM Plex Sans Light"/>
                <a:sym typeface="IBM Plex Sans Light"/>
              </a:rPr>
              <a:t>individual </a:t>
            </a:r>
            <a:r>
              <a:rPr kumimoji="0" sz="1400" b="0" i="0" u="none" strike="noStrike" kern="0" cap="none" spc="7" normalizeH="0" baseline="0" noProof="0">
                <a:ln>
                  <a:noFill/>
                </a:ln>
                <a:solidFill>
                  <a:srgbClr val="FFFFFF"/>
                </a:solidFill>
                <a:effectLst/>
                <a:uLnTx/>
                <a:uFillTx/>
                <a:latin typeface="IBM Plex Sans Light"/>
                <a:sym typeface="IBM Plex Sans Light"/>
              </a:rPr>
              <a:t>user </a:t>
            </a:r>
            <a:r>
              <a:rPr kumimoji="0" sz="1400" b="0" i="0" u="none" strike="noStrike" kern="0" cap="none" spc="5" normalizeH="0" baseline="0" noProof="0">
                <a:ln>
                  <a:noFill/>
                </a:ln>
                <a:solidFill>
                  <a:srgbClr val="FFFFFF"/>
                </a:solidFill>
                <a:effectLst/>
                <a:uLnTx/>
                <a:uFillTx/>
                <a:latin typeface="IBM Plex Sans Light"/>
                <a:sym typeface="IBM Plex Sans Light"/>
              </a:rPr>
              <a:t>will </a:t>
            </a:r>
            <a:r>
              <a:rPr kumimoji="0" sz="1400" b="0" i="0" u="none" strike="noStrike" kern="0" cap="none" spc="7" normalizeH="0" baseline="0" noProof="0">
                <a:ln>
                  <a:noFill/>
                </a:ln>
                <a:solidFill>
                  <a:srgbClr val="FFFFFF"/>
                </a:solidFill>
                <a:effectLst/>
                <a:uLnTx/>
                <a:uFillTx/>
                <a:latin typeface="IBM Plex Sans Light"/>
                <a:sym typeface="IBM Plex Sans Light"/>
              </a:rPr>
              <a:t>achieve </a:t>
            </a:r>
            <a:r>
              <a:rPr kumimoji="0" sz="1400" b="0" i="0" u="none" strike="noStrike" kern="0" cap="none" spc="5" normalizeH="0" baseline="0" noProof="0">
                <a:ln>
                  <a:noFill/>
                </a:ln>
                <a:solidFill>
                  <a:srgbClr val="FFFFFF"/>
                </a:solidFill>
                <a:effectLst/>
                <a:uLnTx/>
                <a:uFillTx/>
                <a:latin typeface="IBM Plex Sans Light"/>
                <a:sym typeface="IBM Plex Sans Light"/>
              </a:rPr>
              <a:t>results similar to </a:t>
            </a:r>
            <a:r>
              <a:rPr kumimoji="0" sz="1400" b="0" i="0" u="none" strike="noStrike" kern="0" cap="none" spc="7" normalizeH="0" baseline="0" noProof="0">
                <a:ln>
                  <a:noFill/>
                </a:ln>
                <a:solidFill>
                  <a:srgbClr val="FFFFFF"/>
                </a:solidFill>
                <a:effectLst/>
                <a:uLnTx/>
                <a:uFillTx/>
                <a:latin typeface="IBM Plex Sans Light"/>
                <a:sym typeface="IBM Plex Sans Light"/>
              </a:rPr>
              <a:t>those </a:t>
            </a:r>
            <a:r>
              <a:rPr kumimoji="0" sz="1400" b="0" i="0" u="none" strike="noStrike" kern="0" cap="none" spc="5" normalizeH="0" baseline="0" noProof="0">
                <a:ln>
                  <a:noFill/>
                </a:ln>
                <a:solidFill>
                  <a:srgbClr val="FFFFFF"/>
                </a:solidFill>
                <a:effectLst/>
                <a:uLnTx/>
                <a:uFillTx/>
                <a:latin typeface="IBM Plex Sans Light"/>
                <a:sym typeface="IBM Plex Sans Light"/>
              </a:rPr>
              <a:t>stated</a:t>
            </a:r>
            <a:r>
              <a:rPr kumimoji="0" sz="1400" b="0" i="0" u="none" strike="noStrike" kern="0" cap="none" spc="0" normalizeH="0" baseline="0" noProof="0">
                <a:ln>
                  <a:noFill/>
                </a:ln>
                <a:solidFill>
                  <a:srgbClr val="FFFFFF"/>
                </a:solidFill>
                <a:effectLst/>
                <a:uLnTx/>
                <a:uFillTx/>
                <a:latin typeface="IBM Plex Sans Light"/>
                <a:sym typeface="IBM Plex Sans Light"/>
              </a:rPr>
              <a:t> </a:t>
            </a:r>
            <a:r>
              <a:rPr kumimoji="0" sz="1400" b="0" i="0" u="none" strike="noStrike" kern="0" cap="none" spc="7" normalizeH="0" baseline="0" noProof="0">
                <a:ln>
                  <a:noFill/>
                </a:ln>
                <a:solidFill>
                  <a:srgbClr val="FFFFFF"/>
                </a:solidFill>
                <a:effectLst/>
                <a:uLnTx/>
                <a:uFillTx/>
                <a:latin typeface="IBM Plex Sans Light"/>
                <a:sym typeface="IBM Plex Sans Light"/>
              </a:rPr>
              <a:t>here.</a:t>
            </a:r>
          </a:p>
        </p:txBody>
      </p:sp>
      <p:pic>
        <p:nvPicPr>
          <p:cNvPr id="2748" name="large icon_gray.png" descr="large icon_gray.png"/>
          <p:cNvPicPr>
            <a:picLocks noChangeAspect="1"/>
          </p:cNvPicPr>
          <p:nvPr/>
        </p:nvPicPr>
        <p:blipFill>
          <a:blip r:embed="rId2"/>
          <a:stretch>
            <a:fillRect/>
          </a:stretch>
        </p:blipFill>
        <p:spPr>
          <a:xfrm>
            <a:off x="8639607" y="66317"/>
            <a:ext cx="424451" cy="424450"/>
          </a:xfrm>
          <a:prstGeom prst="rect">
            <a:avLst/>
          </a:prstGeom>
          <a:ln w="12700">
            <a:miter lim="400000"/>
          </a:ln>
        </p:spPr>
      </p:pic>
    </p:spTree>
    <p:extLst>
      <p:ext uri="{BB962C8B-B14F-4D97-AF65-F5344CB8AC3E}">
        <p14:creationId xmlns:p14="http://schemas.microsoft.com/office/powerpoint/2010/main" val="14565871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0" name="Footer Placeholder 6"/>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685782">
              <a:defRPr sz="600">
                <a:latin typeface="IBM Plex Sans"/>
                <a:ea typeface="IBM Plex Sans"/>
                <a:cs typeface="IBM Plex Sans"/>
                <a:sym typeface="IBM Plex Sans"/>
              </a:defRPr>
            </a:lvl1pPr>
          </a:lstStyle>
          <a:p>
            <a:pPr marL="0" marR="0" lvl="0" indent="0" algn="l" defTabSz="685782" rtl="0" eaLnBrk="1" fontAlgn="auto" latinLnBrk="0" hangingPunct="0">
              <a:lnSpc>
                <a:spcPct val="10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IBM Cloud / October 2018 /© 2018 IBM Corporation</a:t>
            </a:r>
          </a:p>
        </p:txBody>
      </p:sp>
      <p:sp>
        <p:nvSpPr>
          <p:cNvPr id="2751" name="Title 4"/>
          <p:cNvSpPr txBox="1">
            <a:spLocks noGrp="1"/>
          </p:cNvSpPr>
          <p:nvPr>
            <p:ph type="title"/>
          </p:nvPr>
        </p:nvSpPr>
        <p:spPr>
          <a:prstGeom prst="rect">
            <a:avLst/>
          </a:prstGeom>
        </p:spPr>
        <p:txBody>
          <a:bodyPr/>
          <a:lstStyle/>
          <a:p>
            <a:pPr marL="223838" indent="-217488">
              <a:defRPr sz="3600" i="1">
                <a:latin typeface="+mn-lt"/>
                <a:ea typeface="+mn-ea"/>
                <a:cs typeface="+mn-cs"/>
                <a:sym typeface="IBM Plex Sans Light"/>
              </a:defRPr>
            </a:pPr>
            <a:r>
              <a:t>“By 2022, the acceleration of legacy app modernization and net-new development will lead to 35% of production apps being cloud native — utilizing microservices, containers, and dynamic orchestration.”</a:t>
            </a:r>
            <a:r>
              <a:rPr sz="2000" baseline="30000"/>
              <a:t>1</a:t>
            </a:r>
            <a:br>
              <a:rPr sz="2000" baseline="30000"/>
            </a:br>
            <a:endParaRPr sz="2000" baseline="30000"/>
          </a:p>
        </p:txBody>
      </p:sp>
      <p:sp>
        <p:nvSpPr>
          <p:cNvPr id="2752" name="Slide Number Placeholder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lvl1pPr defTabSz="685782">
              <a:defRPr>
                <a:latin typeface="IBM Plex Sans"/>
                <a:ea typeface="IBM Plex Sans"/>
                <a:cs typeface="IBM Plex Sans"/>
                <a:sym typeface="IBM Plex Sans"/>
              </a:defRPr>
            </a:lvl1pPr>
          </a:lstStyle>
          <a:p>
            <a:pPr marL="0" marR="0" lvl="0" indent="0" algn="r" defTabSz="685782" rtl="0" eaLnBrk="1" fontAlgn="auto" latinLnBrk="0" hangingPunct="0">
              <a:lnSpc>
                <a:spcPct val="100000"/>
              </a:lnSpc>
              <a:spcBef>
                <a:spcPts val="0"/>
              </a:spcBef>
              <a:spcAft>
                <a:spcPts val="0"/>
              </a:spcAft>
              <a:buClrTx/>
              <a:buSzTx/>
              <a:buFontTx/>
              <a:buNone/>
              <a:tabLst/>
              <a:defRPr/>
            </a:pPr>
            <a:fld id="{86CB4B4D-7CA3-9044-876B-883B54F8677D}" type="slidenum">
              <a:rPr kumimoji="0" sz="600" b="0" i="0" u="none" strike="noStrike" kern="0" cap="none" spc="0" normalizeH="0" baseline="0" noProof="0">
                <a:ln>
                  <a:noFill/>
                </a:ln>
                <a:solidFill>
                  <a:srgbClr val="FFFFFF"/>
                </a:solidFill>
                <a:effectLst/>
                <a:uLnTx/>
                <a:uFillTx/>
                <a:latin typeface="IBM Plex Sans"/>
                <a:sym typeface="IBM Plex Sans"/>
              </a:rPr>
              <a:pPr marL="0" marR="0" lvl="0" indent="0" algn="r" defTabSz="685782" rtl="0" eaLnBrk="1" fontAlgn="auto" latinLnBrk="0" hangingPunct="0">
                <a:lnSpc>
                  <a:spcPct val="100000"/>
                </a:lnSpc>
                <a:spcBef>
                  <a:spcPts val="0"/>
                </a:spcBef>
                <a:spcAft>
                  <a:spcPts val="0"/>
                </a:spcAft>
                <a:buClrTx/>
                <a:buSzTx/>
                <a:buFontTx/>
                <a:buNone/>
                <a:tabLst/>
                <a:defRPr/>
              </a:pPr>
              <a:t>13</a:t>
            </a:fld>
            <a:endParaRPr kumimoji="0" sz="600" b="0" i="0" u="none" strike="noStrike" kern="0" cap="none" spc="0" normalizeH="0" baseline="0" noProof="0">
              <a:ln>
                <a:noFill/>
              </a:ln>
              <a:solidFill>
                <a:srgbClr val="FFFFFF"/>
              </a:solidFill>
              <a:effectLst/>
              <a:uLnTx/>
              <a:uFillTx/>
              <a:latin typeface="IBM Plex Sans"/>
              <a:sym typeface="IBM Plex Sans"/>
            </a:endParaRPr>
          </a:p>
        </p:txBody>
      </p:sp>
      <p:sp>
        <p:nvSpPr>
          <p:cNvPr id="2753" name="Rectangle 107"/>
          <p:cNvSpPr txBox="1"/>
          <p:nvPr/>
        </p:nvSpPr>
        <p:spPr>
          <a:xfrm>
            <a:off x="6851571" y="4763520"/>
            <a:ext cx="2131745"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189">
              <a:defRPr sz="800"/>
            </a:lvl1pPr>
          </a:lstStyle>
          <a:p>
            <a:pPr marL="0" marR="0" lvl="0" indent="0" algn="l" defTabSz="45718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Light"/>
                <a:sym typeface="IBM Plex Sans Light"/>
              </a:rPr>
              <a:t>1, 2, 3  Sources: IDC, BMC, Microfocus</a:t>
            </a:r>
          </a:p>
        </p:txBody>
      </p:sp>
    </p:spTree>
    <p:extLst>
      <p:ext uri="{BB962C8B-B14F-4D97-AF65-F5344CB8AC3E}">
        <p14:creationId xmlns:p14="http://schemas.microsoft.com/office/powerpoint/2010/main" val="1346273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7" name="Footer Placeholder 6"/>
          <p:cNvSpPr txBox="1"/>
          <p:nvPr/>
        </p:nvSpPr>
        <p:spPr>
          <a:xfrm>
            <a:off x="228665" y="4807743"/>
            <a:ext cx="4114736"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defTabSz="685782">
              <a:defRPr sz="600">
                <a:latin typeface="IBM Plex Sans"/>
                <a:ea typeface="IBM Plex Sans"/>
                <a:cs typeface="IBM Plex Sans"/>
                <a:sym typeface="IBM Plex Sans"/>
              </a:defRPr>
            </a:lvl1pPr>
          </a:lstStyle>
          <a:p>
            <a:pPr marL="0" marR="0" lvl="0" indent="0" algn="l" defTabSz="685782" rtl="0" eaLnBrk="1" fontAlgn="auto" latinLnBrk="0" hangingPunct="0">
              <a:lnSpc>
                <a:spcPct val="10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IBM Cloud / October 2018 /© 2018 IBM Corporation</a:t>
            </a:r>
          </a:p>
        </p:txBody>
      </p:sp>
      <p:pic>
        <p:nvPicPr>
          <p:cNvPr id="2758" name="Picture Placeholder 10" descr="Picture Placeholder 10"/>
          <p:cNvPicPr>
            <a:picLocks noGrp="1" noChangeAspect="1"/>
          </p:cNvPicPr>
          <p:nvPr>
            <p:ph type="pic" idx="13"/>
          </p:nvPr>
        </p:nvPicPr>
        <p:blipFill>
          <a:blip r:embed="rId3"/>
          <a:srcRect l="30521" r="6207"/>
          <a:stretch>
            <a:fillRect/>
          </a:stretch>
        </p:blipFill>
        <p:spPr>
          <a:xfrm>
            <a:off x="4571998" y="0"/>
            <a:ext cx="4886109" cy="5143500"/>
          </a:xfrm>
          <a:prstGeom prst="rect">
            <a:avLst/>
          </a:prstGeom>
        </p:spPr>
      </p:pic>
      <p:sp>
        <p:nvSpPr>
          <p:cNvPr id="2759" name="Title 4"/>
          <p:cNvSpPr txBox="1">
            <a:spLocks noGrp="1"/>
          </p:cNvSpPr>
          <p:nvPr>
            <p:ph type="title"/>
          </p:nvPr>
        </p:nvSpPr>
        <p:spPr>
          <a:xfrm>
            <a:off x="847268" y="201167"/>
            <a:ext cx="3505277" cy="804674"/>
          </a:xfrm>
          <a:prstGeom prst="rect">
            <a:avLst/>
          </a:prstGeom>
        </p:spPr>
        <p:txBody>
          <a:bodyPr/>
          <a:lstStyle/>
          <a:p>
            <a:pPr defTabSz="676655">
              <a:lnSpc>
                <a:spcPct val="100000"/>
              </a:lnSpc>
              <a:spcBef>
                <a:spcPts val="400"/>
              </a:spcBef>
              <a:defRPr sz="2072">
                <a:latin typeface="IBM Plex Sans SemiBold"/>
                <a:ea typeface="IBM Plex Sans SemiBold"/>
                <a:cs typeface="IBM Plex Sans SemiBold"/>
                <a:sym typeface="IBM Plex Sans SemiBold"/>
              </a:defRPr>
            </a:pPr>
            <a:r>
              <a:t>The journey to cloud</a:t>
            </a:r>
            <a:br/>
            <a:r>
              <a:rPr sz="1332">
                <a:latin typeface="+mn-lt"/>
                <a:ea typeface="+mn-ea"/>
                <a:cs typeface="+mn-cs"/>
                <a:sym typeface="IBM Plex Sans Light"/>
              </a:rPr>
              <a:t>Agility, Automation, &amp; Self-Service</a:t>
            </a:r>
            <a:br>
              <a:rPr sz="1332">
                <a:latin typeface="+mn-lt"/>
                <a:ea typeface="+mn-ea"/>
                <a:cs typeface="+mn-cs"/>
                <a:sym typeface="IBM Plex Sans Light"/>
              </a:rPr>
            </a:br>
            <a:endParaRPr sz="1332">
              <a:latin typeface="+mn-lt"/>
              <a:ea typeface="+mn-ea"/>
              <a:cs typeface="+mn-cs"/>
              <a:sym typeface="IBM Plex Sans Light"/>
            </a:endParaRPr>
          </a:p>
        </p:txBody>
      </p:sp>
      <p:sp>
        <p:nvSpPr>
          <p:cNvPr id="2760" name="Slide Number Placeholder 1"/>
          <p:cNvSpPr txBox="1">
            <a:spLocks noGrp="1"/>
          </p:cNvSpPr>
          <p:nvPr>
            <p:ph type="sldNum" sz="quarter" idx="2"/>
          </p:nvPr>
        </p:nvSpPr>
        <p:spPr>
          <a:xfrm>
            <a:off x="8788331" y="4807743"/>
            <a:ext cx="127001" cy="127001"/>
          </a:xfrm>
          <a:prstGeom prst="rect">
            <a:avLst/>
          </a:prstGeom>
          <a:extLst>
            <a:ext uri="{C572A759-6A51-4108-AA02-DFA0A04FC94B}">
              <ma14:wrappingTextBoxFlag xmlns:ma14="http://schemas.microsoft.com/office/mac/drawingml/2011/main" xmlns="" val="1"/>
            </a:ext>
          </a:extLst>
        </p:spPr>
        <p:txBody>
          <a:bodyPr/>
          <a:lstStyle>
            <a:lvl1pPr defTabSz="685782">
              <a:defRPr>
                <a:latin typeface="IBM Plex Sans"/>
                <a:ea typeface="IBM Plex Sans"/>
                <a:cs typeface="IBM Plex Sans"/>
                <a:sym typeface="IBM Plex Sans"/>
              </a:defRPr>
            </a:lvl1pPr>
          </a:lstStyle>
          <a:p>
            <a:pPr marL="0" marR="0" lvl="0" indent="0" algn="r" defTabSz="685782" rtl="0" eaLnBrk="1" fontAlgn="auto" latinLnBrk="0" hangingPunct="0">
              <a:lnSpc>
                <a:spcPct val="100000"/>
              </a:lnSpc>
              <a:spcBef>
                <a:spcPts val="0"/>
              </a:spcBef>
              <a:spcAft>
                <a:spcPts val="0"/>
              </a:spcAft>
              <a:buClrTx/>
              <a:buSzTx/>
              <a:buFontTx/>
              <a:buNone/>
              <a:tabLst/>
              <a:defRPr/>
            </a:pPr>
            <a:fld id="{86CB4B4D-7CA3-9044-876B-883B54F8677D}" type="slidenum">
              <a:rPr kumimoji="0" sz="600" b="0" i="0" u="none" strike="noStrike" kern="0" cap="none" spc="0" normalizeH="0" baseline="0" noProof="0">
                <a:ln>
                  <a:noFill/>
                </a:ln>
                <a:solidFill>
                  <a:srgbClr val="FFFFFF"/>
                </a:solidFill>
                <a:effectLst/>
                <a:uLnTx/>
                <a:uFillTx/>
                <a:latin typeface="IBM Plex Sans"/>
                <a:sym typeface="IBM Plex Sans"/>
              </a:rPr>
              <a:pPr marL="0" marR="0" lvl="0" indent="0" algn="r" defTabSz="685782" rtl="0" eaLnBrk="1" fontAlgn="auto" latinLnBrk="0" hangingPunct="0">
                <a:lnSpc>
                  <a:spcPct val="100000"/>
                </a:lnSpc>
                <a:spcBef>
                  <a:spcPts val="0"/>
                </a:spcBef>
                <a:spcAft>
                  <a:spcPts val="0"/>
                </a:spcAft>
                <a:buClrTx/>
                <a:buSzTx/>
                <a:buFontTx/>
                <a:buNone/>
                <a:tabLst/>
                <a:defRPr/>
              </a:pPr>
              <a:t>14</a:t>
            </a:fld>
            <a:endParaRPr kumimoji="0" sz="600" b="0" i="0" u="none" strike="noStrike" kern="0" cap="none" spc="0" normalizeH="0" baseline="0" noProof="0">
              <a:ln>
                <a:noFill/>
              </a:ln>
              <a:solidFill>
                <a:srgbClr val="FFFFFF"/>
              </a:solidFill>
              <a:effectLst/>
              <a:uLnTx/>
              <a:uFillTx/>
              <a:latin typeface="IBM Plex Sans"/>
              <a:sym typeface="IBM Plex Sans"/>
            </a:endParaRPr>
          </a:p>
        </p:txBody>
      </p:sp>
      <p:sp>
        <p:nvSpPr>
          <p:cNvPr id="2761" name="Rectangle 3"/>
          <p:cNvSpPr txBox="1"/>
          <p:nvPr/>
        </p:nvSpPr>
        <p:spPr>
          <a:xfrm>
            <a:off x="210311" y="1163369"/>
            <a:ext cx="4142234" cy="1361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800" rtl="0" eaLnBrk="1" fontAlgn="auto" latinLnBrk="0" hangingPunct="0">
              <a:lnSpc>
                <a:spcPct val="100000"/>
              </a:lnSpc>
              <a:spcBef>
                <a:spcPts val="500"/>
              </a:spcBef>
              <a:spcAft>
                <a:spcPts val="0"/>
              </a:spcAft>
              <a:buClrTx/>
              <a:buSzTx/>
              <a:buFontTx/>
              <a:buNone/>
              <a:tabLst/>
              <a:defRPr sz="1400"/>
            </a:pPr>
            <a:r>
              <a:rPr kumimoji="0" sz="1400" b="0" i="0" u="none" strike="noStrike" kern="0" cap="none" spc="0" normalizeH="0" baseline="0" noProof="0">
                <a:ln>
                  <a:noFill/>
                </a:ln>
                <a:solidFill>
                  <a:srgbClr val="FFFFFF"/>
                </a:solidFill>
                <a:effectLst/>
                <a:uLnTx/>
                <a:uFillTx/>
                <a:latin typeface="IBM Plex Sans Light"/>
                <a:sym typeface="IBM Plex Sans Light"/>
              </a:rPr>
              <a:t>To succeed, enterprises must  </a:t>
            </a:r>
            <a:endParaRPr kumimoji="0" sz="1400" b="0" i="0" u="none" strike="noStrike" kern="0" cap="none" spc="0" normalizeH="0" baseline="0" noProof="0">
              <a:ln>
                <a:noFill/>
              </a:ln>
              <a:solidFill>
                <a:srgbClr val="000000"/>
              </a:solidFill>
              <a:effectLst/>
              <a:uLnTx/>
              <a:uFillTx/>
              <a:latin typeface="IBM Plex Sans Light"/>
              <a:sym typeface="IBM Plex Sans Light"/>
            </a:endParaRPr>
          </a:p>
          <a:p>
            <a:pPr marL="285750" marR="0" lvl="0" indent="-285750" algn="l" defTabSz="685800" rtl="0" eaLnBrk="1" fontAlgn="auto" latinLnBrk="0" hangingPunct="0">
              <a:lnSpc>
                <a:spcPct val="100000"/>
              </a:lnSpc>
              <a:spcBef>
                <a:spcPts val="500"/>
              </a:spcBef>
              <a:spcAft>
                <a:spcPts val="0"/>
              </a:spcAft>
              <a:buClrTx/>
              <a:buSzPct val="100000"/>
              <a:buFontTx/>
              <a:buChar char="▪"/>
              <a:tabLst/>
              <a:defRPr sz="1400"/>
            </a:pPr>
            <a:r>
              <a:rPr kumimoji="0" sz="1400" b="0" i="0" u="none" strike="noStrike" kern="0" cap="none" spc="0" normalizeH="0" baseline="0" noProof="0">
                <a:ln>
                  <a:noFill/>
                </a:ln>
                <a:solidFill>
                  <a:srgbClr val="FFFFFF"/>
                </a:solidFill>
                <a:effectLst/>
                <a:uLnTx/>
                <a:uFillTx/>
                <a:latin typeface="IBM Plex Sans Light"/>
                <a:sym typeface="IBM Plex Sans Light"/>
              </a:rPr>
              <a:t>Modernize without undermining  current functionality</a:t>
            </a:r>
            <a:endParaRPr kumimoji="0" sz="1400" b="0" i="0" u="none" strike="noStrike" kern="0" cap="none" spc="0" normalizeH="0" baseline="0" noProof="0">
              <a:ln>
                <a:noFill/>
              </a:ln>
              <a:solidFill>
                <a:srgbClr val="000000"/>
              </a:solidFill>
              <a:effectLst/>
              <a:uLnTx/>
              <a:uFillTx/>
              <a:latin typeface="IBM Plex Sans Light"/>
              <a:sym typeface="IBM Plex Sans Light"/>
            </a:endParaRPr>
          </a:p>
          <a:p>
            <a:pPr marL="285750" marR="0" lvl="0" indent="-285750" algn="l" defTabSz="685800" rtl="0" eaLnBrk="1" fontAlgn="auto" latinLnBrk="0" hangingPunct="0">
              <a:lnSpc>
                <a:spcPct val="100000"/>
              </a:lnSpc>
              <a:spcBef>
                <a:spcPts val="500"/>
              </a:spcBef>
              <a:spcAft>
                <a:spcPts val="0"/>
              </a:spcAft>
              <a:buClrTx/>
              <a:buSzPct val="100000"/>
              <a:buFontTx/>
              <a:buChar char="▪"/>
              <a:tabLst/>
              <a:defRPr sz="1400"/>
            </a:pPr>
            <a:r>
              <a:rPr kumimoji="0" sz="1400" b="0" i="0" u="none" strike="noStrike" kern="0" cap="none" spc="0" normalizeH="0" baseline="0" noProof="0">
                <a:ln>
                  <a:noFill/>
                </a:ln>
                <a:solidFill>
                  <a:srgbClr val="FFFFFF"/>
                </a:solidFill>
                <a:effectLst/>
                <a:uLnTx/>
                <a:uFillTx/>
                <a:latin typeface="IBM Plex Sans Light"/>
                <a:sym typeface="IBM Plex Sans Light"/>
              </a:rPr>
              <a:t>Build applications that are digital native/cloud native</a:t>
            </a:r>
          </a:p>
        </p:txBody>
      </p:sp>
      <p:sp>
        <p:nvSpPr>
          <p:cNvPr id="2762" name="Rectangle 107"/>
          <p:cNvSpPr txBox="1"/>
          <p:nvPr/>
        </p:nvSpPr>
        <p:spPr>
          <a:xfrm>
            <a:off x="2631683" y="4763520"/>
            <a:ext cx="2131745"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defTabSz="457189">
              <a:defRPr sz="800"/>
            </a:lvl1pPr>
          </a:lstStyle>
          <a:p>
            <a:pPr marL="0" marR="0" lvl="0" indent="0" algn="l" defTabSz="457189"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Light"/>
                <a:sym typeface="IBM Plex Sans Light"/>
              </a:rPr>
              <a:t>1, 2, 3  Sources: IDC, BMC, Microfocus</a:t>
            </a:r>
          </a:p>
        </p:txBody>
      </p:sp>
      <p:sp>
        <p:nvSpPr>
          <p:cNvPr id="2763" name="TextBox 109"/>
          <p:cNvSpPr txBox="1"/>
          <p:nvPr/>
        </p:nvSpPr>
        <p:spPr>
          <a:xfrm>
            <a:off x="1112490" y="2662088"/>
            <a:ext cx="2344635" cy="662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800" rtl="0" eaLnBrk="1" fontAlgn="auto" latinLnBrk="0" hangingPunct="0">
              <a:lnSpc>
                <a:spcPct val="100000"/>
              </a:lnSpc>
              <a:spcBef>
                <a:spcPts val="500"/>
              </a:spcBef>
              <a:spcAft>
                <a:spcPts val="0"/>
              </a:spcAft>
              <a:buClrTx/>
              <a:buSzTx/>
              <a:buFontTx/>
              <a:buNone/>
              <a:tabLst/>
              <a:defRPr sz="1200"/>
            </a:pPr>
            <a:r>
              <a:rPr kumimoji="0" sz="1200" b="0" i="0" u="none" strike="noStrike" kern="0" cap="none" spc="0" normalizeH="0" baseline="0" noProof="0">
                <a:ln>
                  <a:noFill/>
                </a:ln>
                <a:solidFill>
                  <a:srgbClr val="FFFFFF"/>
                </a:solidFill>
                <a:effectLst/>
                <a:uLnTx/>
                <a:uFillTx/>
                <a:latin typeface="IBM Plex Sans Light"/>
                <a:sym typeface="IBM Plex Sans Light"/>
              </a:rPr>
              <a:t>Z customers say application modernization is a priority in the next year</a:t>
            </a:r>
            <a:r>
              <a:rPr kumimoji="0" sz="1200" b="0" i="0" u="none" strike="noStrike" kern="0" cap="none" spc="0" normalizeH="0" baseline="30000" noProof="0">
                <a:ln>
                  <a:noFill/>
                </a:ln>
                <a:solidFill>
                  <a:srgbClr val="FFFFFF"/>
                </a:solidFill>
                <a:effectLst/>
                <a:uLnTx/>
                <a:uFillTx/>
                <a:latin typeface="IBM Plex Sans Light"/>
                <a:sym typeface="IBM Plex Sans Light"/>
              </a:rPr>
              <a:t>2</a:t>
            </a:r>
          </a:p>
        </p:txBody>
      </p:sp>
      <p:sp>
        <p:nvSpPr>
          <p:cNvPr id="2764" name="TextBox 112"/>
          <p:cNvSpPr txBox="1"/>
          <p:nvPr/>
        </p:nvSpPr>
        <p:spPr>
          <a:xfrm>
            <a:off x="332618" y="2942859"/>
            <a:ext cx="702690" cy="31369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lnSpc>
                <a:spcPts val="1500"/>
              </a:lnSpc>
              <a:defRPr sz="2000">
                <a:latin typeface="IBM Plex Mono"/>
                <a:ea typeface="IBM Plex Mono"/>
                <a:cs typeface="IBM Plex Mono"/>
                <a:sym typeface="IBM Plex Mono"/>
              </a:defRPr>
            </a:lvl1pPr>
          </a:lstStyle>
          <a:p>
            <a:pPr marL="0" marR="0" lvl="0" indent="0" algn="ctr" defTabSz="685800" rtl="0" eaLnBrk="1" fontAlgn="auto" latinLnBrk="0" hangingPunct="0">
              <a:lnSpc>
                <a:spcPts val="1500"/>
              </a:lnSpc>
              <a:spcBef>
                <a:spcPts val="0"/>
              </a:spcBef>
              <a:spcAft>
                <a:spcPts val="0"/>
              </a:spcAft>
              <a:buClrTx/>
              <a:buSzTx/>
              <a:buFontTx/>
              <a:buNone/>
              <a:tabLst/>
              <a:defRPr/>
            </a:pPr>
            <a:r>
              <a:rPr kumimoji="0" sz="2000" b="0" i="0" u="none" strike="noStrike" kern="0" cap="none" spc="0" normalizeH="0" baseline="0" noProof="0">
                <a:ln>
                  <a:noFill/>
                </a:ln>
                <a:solidFill>
                  <a:srgbClr val="FFFFFF"/>
                </a:solidFill>
                <a:effectLst/>
                <a:uLnTx/>
                <a:uFillTx/>
                <a:latin typeface="IBM Plex Mono"/>
                <a:sym typeface="IBM Plex Mono"/>
              </a:rPr>
              <a:t>42%</a:t>
            </a:r>
          </a:p>
        </p:txBody>
      </p:sp>
      <p:sp>
        <p:nvSpPr>
          <p:cNvPr id="2765" name="TextBox 114"/>
          <p:cNvSpPr txBox="1"/>
          <p:nvPr/>
        </p:nvSpPr>
        <p:spPr>
          <a:xfrm>
            <a:off x="1112490" y="3632822"/>
            <a:ext cx="2344635" cy="662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800" rtl="0" eaLnBrk="1" fontAlgn="auto" latinLnBrk="0" hangingPunct="0">
              <a:lnSpc>
                <a:spcPct val="100000"/>
              </a:lnSpc>
              <a:spcBef>
                <a:spcPts val="500"/>
              </a:spcBef>
              <a:spcAft>
                <a:spcPts val="0"/>
              </a:spcAft>
              <a:buClrTx/>
              <a:buSzTx/>
              <a:buFontTx/>
              <a:buNone/>
              <a:tabLst/>
              <a:defRPr sz="1200"/>
            </a:pPr>
            <a:r>
              <a:rPr kumimoji="0" sz="1200" b="0" i="0" u="none" strike="noStrike" kern="0" cap="none" spc="0" normalizeH="0" baseline="0" noProof="0">
                <a:ln>
                  <a:noFill/>
                </a:ln>
                <a:solidFill>
                  <a:srgbClr val="FFFFFF"/>
                </a:solidFill>
                <a:effectLst/>
                <a:uLnTx/>
                <a:uFillTx/>
                <a:latin typeface="IBM Plex Sans Light"/>
                <a:sym typeface="IBM Plex Sans Light"/>
              </a:rPr>
              <a:t>Z customers say the inflexibility of their mainframe limits the ability of the IT dept to innovate</a:t>
            </a:r>
            <a:r>
              <a:rPr kumimoji="0" sz="1200" b="0" i="0" u="none" strike="noStrike" kern="0" cap="none" spc="0" normalizeH="0" baseline="30000" noProof="0">
                <a:ln>
                  <a:noFill/>
                </a:ln>
                <a:solidFill>
                  <a:srgbClr val="FFFFFF"/>
                </a:solidFill>
                <a:effectLst/>
                <a:uLnTx/>
                <a:uFillTx/>
                <a:latin typeface="IBM Plex Sans Light"/>
                <a:sym typeface="IBM Plex Sans Light"/>
              </a:rPr>
              <a:t>3</a:t>
            </a:r>
          </a:p>
        </p:txBody>
      </p:sp>
      <p:sp>
        <p:nvSpPr>
          <p:cNvPr id="2766" name="TextBox 117"/>
          <p:cNvSpPr txBox="1"/>
          <p:nvPr/>
        </p:nvSpPr>
        <p:spPr>
          <a:xfrm>
            <a:off x="328917" y="3946719"/>
            <a:ext cx="702690" cy="31369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defTabSz="685800">
              <a:lnSpc>
                <a:spcPts val="1500"/>
              </a:lnSpc>
              <a:defRPr sz="2000">
                <a:latin typeface="IBM Plex Mono"/>
                <a:ea typeface="IBM Plex Mono"/>
                <a:cs typeface="IBM Plex Mono"/>
                <a:sym typeface="IBM Plex Mono"/>
              </a:defRPr>
            </a:lvl1pPr>
          </a:lstStyle>
          <a:p>
            <a:pPr marL="0" marR="0" lvl="0" indent="0" algn="ctr" defTabSz="685800" rtl="0" eaLnBrk="1" fontAlgn="auto" latinLnBrk="0" hangingPunct="0">
              <a:lnSpc>
                <a:spcPts val="1500"/>
              </a:lnSpc>
              <a:spcBef>
                <a:spcPts val="0"/>
              </a:spcBef>
              <a:spcAft>
                <a:spcPts val="0"/>
              </a:spcAft>
              <a:buClrTx/>
              <a:buSzTx/>
              <a:buFontTx/>
              <a:buNone/>
              <a:tabLst/>
              <a:defRPr/>
            </a:pPr>
            <a:r>
              <a:rPr kumimoji="0" sz="2000" b="0" i="0" u="none" strike="noStrike" kern="0" cap="none" spc="0" normalizeH="0" baseline="0" noProof="0">
                <a:ln>
                  <a:noFill/>
                </a:ln>
                <a:solidFill>
                  <a:srgbClr val="FFFFFF"/>
                </a:solidFill>
                <a:effectLst/>
                <a:uLnTx/>
                <a:uFillTx/>
                <a:latin typeface="IBM Plex Mono"/>
                <a:sym typeface="IBM Plex Mono"/>
              </a:rPr>
              <a:t>71%</a:t>
            </a:r>
          </a:p>
        </p:txBody>
      </p:sp>
      <p:sp>
        <p:nvSpPr>
          <p:cNvPr id="2767" name="Circle"/>
          <p:cNvSpPr/>
          <p:nvPr/>
        </p:nvSpPr>
        <p:spPr>
          <a:xfrm>
            <a:off x="321305" y="2662030"/>
            <a:ext cx="725316" cy="725317"/>
          </a:xfrm>
          <a:prstGeom prst="ellipse">
            <a:avLst/>
          </a:prstGeom>
          <a:ln w="57150">
            <a:solidFill>
              <a:schemeClr val="accent2"/>
            </a:solidFill>
          </a:ln>
        </p:spPr>
        <p:txBody>
          <a:bodyPr lIns="36000" tIns="36000" rIns="36000" bIns="36000"/>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13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768" name="Text"/>
          <p:cNvSpPr txBox="1"/>
          <p:nvPr/>
        </p:nvSpPr>
        <p:spPr>
          <a:xfrm>
            <a:off x="427525" y="2768250"/>
            <a:ext cx="512875" cy="3768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spAutoFit/>
          </a:bodyPr>
          <a:lstStyle>
            <a:lvl1pPr defTabSz="914400">
              <a:lnSpc>
                <a:spcPct val="90000"/>
              </a:lnSpc>
              <a:defRPr sz="2000">
                <a:solidFill>
                  <a:srgbClr val="191919"/>
                </a:solidFill>
                <a:latin typeface="HelvNeue Light for IBM"/>
                <a:ea typeface="HelvNeue Light for IBM"/>
                <a:cs typeface="HelvNeue Light for IBM"/>
                <a:sym typeface="HelvNeue Light for IBM"/>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r>
              <a:rPr kumimoji="0" sz="2000" b="0" i="0" u="none" strike="noStrike" kern="0" cap="none" spc="0" normalizeH="0" baseline="0" noProof="0">
                <a:ln>
                  <a:noFill/>
                </a:ln>
                <a:solidFill>
                  <a:srgbClr val="191919"/>
                </a:solidFill>
                <a:effectLst/>
                <a:uLnTx/>
                <a:uFillTx/>
                <a:latin typeface="HelvNeue Light for IBM"/>
                <a:sym typeface="HelvNeue Light for IBM"/>
              </a:rPr>
              <a:t>   </a:t>
            </a:r>
          </a:p>
        </p:txBody>
      </p:sp>
      <p:grpSp>
        <p:nvGrpSpPr>
          <p:cNvPr id="2771" name="Oval 22"/>
          <p:cNvGrpSpPr/>
          <p:nvPr/>
        </p:nvGrpSpPr>
        <p:grpSpPr>
          <a:xfrm>
            <a:off x="317605" y="3659716"/>
            <a:ext cx="725317" cy="725317"/>
            <a:chOff x="0" y="0"/>
            <a:chExt cx="725315" cy="725315"/>
          </a:xfrm>
        </p:grpSpPr>
        <p:sp>
          <p:nvSpPr>
            <p:cNvPr id="2769" name="Circle"/>
            <p:cNvSpPr/>
            <p:nvPr/>
          </p:nvSpPr>
          <p:spPr>
            <a:xfrm>
              <a:off x="0" y="0"/>
              <a:ext cx="725316" cy="725316"/>
            </a:xfrm>
            <a:prstGeom prst="ellipse">
              <a:avLst/>
            </a:prstGeom>
            <a:noFill/>
            <a:ln w="57150" cap="flat">
              <a:solidFill>
                <a:schemeClr val="accent2"/>
              </a:solidFill>
              <a:prstDash val="solid"/>
              <a:round/>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a:pPr>
              <a:endParaRPr kumimoji="0" sz="13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770" name="Text"/>
            <p:cNvSpPr txBox="1"/>
            <p:nvPr/>
          </p:nvSpPr>
          <p:spPr>
            <a:xfrm>
              <a:off x="106220" y="106220"/>
              <a:ext cx="512875" cy="376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t">
              <a:spAutoFit/>
            </a:bodyPr>
            <a:lstStyle>
              <a:lvl1pPr defTabSz="914400">
                <a:lnSpc>
                  <a:spcPct val="90000"/>
                </a:lnSpc>
                <a:defRPr sz="2000">
                  <a:solidFill>
                    <a:srgbClr val="191919"/>
                  </a:solidFill>
                  <a:latin typeface="HelvNeue Light for IBM"/>
                  <a:ea typeface="HelvNeue Light for IBM"/>
                  <a:cs typeface="HelvNeue Light for IBM"/>
                  <a:sym typeface="HelvNeue Light for IBM"/>
                </a:defRPr>
              </a:lvl1pPr>
            </a:lstStyle>
            <a:p>
              <a:pPr marL="0" marR="0" lvl="0" indent="0" algn="l" defTabSz="914400" rtl="0" eaLnBrk="1" fontAlgn="auto" latinLnBrk="0" hangingPunct="0">
                <a:lnSpc>
                  <a:spcPct val="90000"/>
                </a:lnSpc>
                <a:spcBef>
                  <a:spcPts val="0"/>
                </a:spcBef>
                <a:spcAft>
                  <a:spcPts val="0"/>
                </a:spcAft>
                <a:buClrTx/>
                <a:buSzTx/>
                <a:buFontTx/>
                <a:buNone/>
                <a:tabLst/>
                <a:defRPr/>
              </a:pPr>
              <a:r>
                <a:rPr kumimoji="0" sz="2000" b="0" i="0" u="none" strike="noStrike" kern="0" cap="none" spc="0" normalizeH="0" baseline="0" noProof="0">
                  <a:ln>
                    <a:noFill/>
                  </a:ln>
                  <a:solidFill>
                    <a:srgbClr val="191919"/>
                  </a:solidFill>
                  <a:effectLst/>
                  <a:uLnTx/>
                  <a:uFillTx/>
                  <a:latin typeface="HelvNeue Light for IBM"/>
                  <a:sym typeface="HelvNeue Light for IBM"/>
                </a:rPr>
                <a:t>   </a:t>
              </a:r>
            </a:p>
          </p:txBody>
        </p:sp>
      </p:grpSp>
      <p:pic>
        <p:nvPicPr>
          <p:cNvPr id="2772" name="large icon_gray.png" descr="large icon_gray.png"/>
          <p:cNvPicPr>
            <a:picLocks noChangeAspect="1"/>
          </p:cNvPicPr>
          <p:nvPr/>
        </p:nvPicPr>
        <p:blipFill>
          <a:blip r:embed="rId4"/>
          <a:stretch>
            <a:fillRect/>
          </a:stretch>
        </p:blipFill>
        <p:spPr>
          <a:xfrm>
            <a:off x="192508" y="165951"/>
            <a:ext cx="579370" cy="579370"/>
          </a:xfrm>
          <a:prstGeom prst="rect">
            <a:avLst/>
          </a:prstGeom>
          <a:ln w="12700">
            <a:miter lim="400000"/>
          </a:ln>
        </p:spPr>
      </p:pic>
    </p:spTree>
    <p:extLst>
      <p:ext uri="{BB962C8B-B14F-4D97-AF65-F5344CB8AC3E}">
        <p14:creationId xmlns:p14="http://schemas.microsoft.com/office/powerpoint/2010/main" val="16839332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1" name="Group 5"/>
          <p:cNvGrpSpPr/>
          <p:nvPr/>
        </p:nvGrpSpPr>
        <p:grpSpPr>
          <a:xfrm>
            <a:off x="6962" y="-7958"/>
            <a:ext cx="9144002" cy="5199497"/>
            <a:chOff x="0" y="0"/>
            <a:chExt cx="9144000" cy="5199495"/>
          </a:xfrm>
        </p:grpSpPr>
        <p:sp>
          <p:nvSpPr>
            <p:cNvPr id="2776" name="Rectangle 4"/>
            <p:cNvSpPr/>
            <p:nvPr/>
          </p:nvSpPr>
          <p:spPr>
            <a:xfrm>
              <a:off x="-1" y="0"/>
              <a:ext cx="1828801" cy="5199494"/>
            </a:xfrm>
            <a:prstGeom prst="rect">
              <a:avLst/>
            </a:prstGeom>
            <a:solidFill>
              <a:srgbClr val="EDF4FF"/>
            </a:solidFill>
            <a:ln w="12700" cap="flat">
              <a:noFill/>
              <a:miter lim="400000"/>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777" name="Rectangle 30"/>
            <p:cNvSpPr/>
            <p:nvPr/>
          </p:nvSpPr>
          <p:spPr>
            <a:xfrm>
              <a:off x="1828799" y="-1"/>
              <a:ext cx="1828801" cy="5191540"/>
            </a:xfrm>
            <a:prstGeom prst="rect">
              <a:avLst/>
            </a:prstGeom>
            <a:solidFill>
              <a:srgbClr val="6EA6FF"/>
            </a:solidFill>
            <a:ln w="12700" cap="flat">
              <a:noFill/>
              <a:miter lim="400000"/>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778" name="Rectangle 34"/>
            <p:cNvSpPr/>
            <p:nvPr/>
          </p:nvSpPr>
          <p:spPr>
            <a:xfrm>
              <a:off x="3657600" y="-1"/>
              <a:ext cx="1828800" cy="5191540"/>
            </a:xfrm>
            <a:prstGeom prst="rect">
              <a:avLst/>
            </a:prstGeom>
            <a:solidFill>
              <a:schemeClr val="accent2"/>
            </a:solidFill>
            <a:ln w="12700" cap="flat">
              <a:noFill/>
              <a:miter lim="400000"/>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779" name="Rectangle 35"/>
            <p:cNvSpPr/>
            <p:nvPr/>
          </p:nvSpPr>
          <p:spPr>
            <a:xfrm>
              <a:off x="5486400" y="-1"/>
              <a:ext cx="1828801" cy="5199497"/>
            </a:xfrm>
            <a:prstGeom prst="rect">
              <a:avLst/>
            </a:prstGeom>
            <a:solidFill>
              <a:srgbClr val="0530AD"/>
            </a:solidFill>
            <a:ln w="12700" cap="flat">
              <a:noFill/>
              <a:miter lim="400000"/>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780" name="Rectangle 36"/>
            <p:cNvSpPr/>
            <p:nvPr/>
          </p:nvSpPr>
          <p:spPr>
            <a:xfrm>
              <a:off x="7315200" y="-1"/>
              <a:ext cx="1828801" cy="5199497"/>
            </a:xfrm>
            <a:prstGeom prst="rect">
              <a:avLst/>
            </a:prstGeom>
            <a:solidFill>
              <a:srgbClr val="051B75"/>
            </a:solidFill>
            <a:ln w="12700" cap="flat">
              <a:noFill/>
              <a:miter lim="400000"/>
            </a:ln>
            <a:effectLst/>
          </p:spPr>
          <p:txBody>
            <a:bodyPr wrap="square" lIns="36000" tIns="36000" rIns="36000" bIns="36000" numCol="1" anchor="t">
              <a:noAutofit/>
            </a:bodyP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grpSp>
      <p:sp>
        <p:nvSpPr>
          <p:cNvPr id="2782" name="Title 3"/>
          <p:cNvSpPr txBox="1">
            <a:spLocks noGrp="1"/>
          </p:cNvSpPr>
          <p:nvPr>
            <p:ph type="title"/>
          </p:nvPr>
        </p:nvSpPr>
        <p:spPr>
          <a:xfrm>
            <a:off x="0" y="4505662"/>
            <a:ext cx="9144000" cy="685877"/>
          </a:xfrm>
          <a:prstGeom prst="rect">
            <a:avLst/>
          </a:prstGeom>
          <a:solidFill>
            <a:srgbClr val="000000"/>
          </a:solidFill>
        </p:spPr>
        <p:txBody>
          <a:bodyPr/>
          <a:lstStyle>
            <a:lvl1pPr defTabSz="822959">
              <a:defRPr sz="1800">
                <a:solidFill>
                  <a:srgbClr val="FFFFFF"/>
                </a:solidFill>
                <a:latin typeface="IBM Plex Sans SemiBold"/>
                <a:ea typeface="IBM Plex Sans SemiBold"/>
                <a:cs typeface="IBM Plex Sans SemiBold"/>
                <a:sym typeface="IBM Plex Sans SemiBold"/>
              </a:defRPr>
            </a:lvl1pPr>
          </a:lstStyle>
          <a:p>
            <a:r>
              <a:t>IBM’s core principles towards hybrid cloud</a:t>
            </a:r>
          </a:p>
        </p:txBody>
      </p:sp>
      <p:sp>
        <p:nvSpPr>
          <p:cNvPr id="2783" name="Slide Number Placeholder 1"/>
          <p:cNvSpPr txBox="1">
            <a:spLocks noGrp="1"/>
          </p:cNvSpPr>
          <p:nvPr>
            <p:ph type="sldNum" sz="quarter" idx="2"/>
          </p:nvPr>
        </p:nvSpPr>
        <p:spPr>
          <a:xfrm>
            <a:off x="8788331" y="4807743"/>
            <a:ext cx="127001" cy="127001"/>
          </a:xfrm>
          <a:prstGeom prst="rect">
            <a:avLst/>
          </a:prstGeom>
          <a:extLst>
            <a:ext uri="{C572A759-6A51-4108-AA02-DFA0A04FC94B}">
              <ma14:wrappingTextBoxFlag xmlns:ma14="http://schemas.microsoft.com/office/mac/drawingml/2011/main" xmlns="" val="1"/>
            </a:ext>
          </a:extLst>
        </p:spPr>
        <p:txBody>
          <a:bodyPr/>
          <a:lstStyle>
            <a:lvl1pPr defTabSz="685782">
              <a:defRPr>
                <a:solidFill>
                  <a:srgbClr val="565656"/>
                </a:solidFill>
                <a:latin typeface="Arial"/>
                <a:ea typeface="Arial"/>
                <a:cs typeface="Arial"/>
                <a:sym typeface="Arial"/>
              </a:defRPr>
            </a:lvl1pPr>
          </a:lstStyle>
          <a:p>
            <a:pPr marL="0" marR="0" lvl="0" indent="0" algn="r" defTabSz="685782" rtl="0" eaLnBrk="1" fontAlgn="auto" latinLnBrk="0" hangingPunct="0">
              <a:lnSpc>
                <a:spcPct val="100000"/>
              </a:lnSpc>
              <a:spcBef>
                <a:spcPts val="0"/>
              </a:spcBef>
              <a:spcAft>
                <a:spcPts val="0"/>
              </a:spcAft>
              <a:buClrTx/>
              <a:buSzTx/>
              <a:buFontTx/>
              <a:buNone/>
              <a:tabLst/>
              <a:defRPr/>
            </a:pPr>
            <a:fld id="{86CB4B4D-7CA3-9044-876B-883B54F8677D}" type="slidenum">
              <a:rPr kumimoji="0" sz="600" b="0" i="0" u="none" strike="noStrike" kern="0" cap="none" spc="0" normalizeH="0" baseline="0" noProof="0">
                <a:ln>
                  <a:noFill/>
                </a:ln>
                <a:solidFill>
                  <a:srgbClr val="565656"/>
                </a:solidFill>
                <a:effectLst/>
                <a:uLnTx/>
                <a:uFillTx/>
                <a:latin typeface="Arial"/>
                <a:cs typeface="Arial"/>
                <a:sym typeface="Arial"/>
              </a:rPr>
              <a:pPr marL="0" marR="0" lvl="0" indent="0" algn="r" defTabSz="685782" rtl="0" eaLnBrk="1" fontAlgn="auto" latinLnBrk="0" hangingPunct="0">
                <a:lnSpc>
                  <a:spcPct val="100000"/>
                </a:lnSpc>
                <a:spcBef>
                  <a:spcPts val="0"/>
                </a:spcBef>
                <a:spcAft>
                  <a:spcPts val="0"/>
                </a:spcAft>
                <a:buClrTx/>
                <a:buSzTx/>
                <a:buFontTx/>
                <a:buNone/>
                <a:tabLst/>
                <a:defRPr/>
              </a:pPr>
              <a:t>15</a:t>
            </a:fld>
            <a:endParaRPr kumimoji="0" sz="600" b="0" i="0" u="none" strike="noStrike" kern="0" cap="none" spc="0" normalizeH="0" baseline="0" noProof="0">
              <a:ln>
                <a:noFill/>
              </a:ln>
              <a:solidFill>
                <a:srgbClr val="565656"/>
              </a:solidFill>
              <a:effectLst/>
              <a:uLnTx/>
              <a:uFillTx/>
              <a:latin typeface="Arial"/>
              <a:cs typeface="Arial"/>
              <a:sym typeface="Arial"/>
            </a:endParaRPr>
          </a:p>
        </p:txBody>
      </p:sp>
      <p:sp>
        <p:nvSpPr>
          <p:cNvPr id="2784" name="Text Placeholder 4"/>
          <p:cNvSpPr txBox="1"/>
          <p:nvPr/>
        </p:nvSpPr>
        <p:spPr>
          <a:xfrm>
            <a:off x="1920887" y="1917243"/>
            <a:ext cx="1828801" cy="1447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189">
              <a:spcBef>
                <a:spcPts val="1100"/>
              </a:spcBef>
              <a:defRPr sz="1500">
                <a:solidFill>
                  <a:srgbClr val="051243"/>
                </a:solidFill>
              </a:defRPr>
            </a:lvl1pPr>
          </a:lstStyle>
          <a:p>
            <a:pPr marL="0" marR="0" lvl="0" indent="0" algn="l" defTabSz="457189" rtl="0" eaLnBrk="1" fontAlgn="auto" latinLnBrk="0" hangingPunct="0">
              <a:lnSpc>
                <a:spcPct val="100000"/>
              </a:lnSpc>
              <a:spcBef>
                <a:spcPts val="1100"/>
              </a:spcBef>
              <a:spcAft>
                <a:spcPts val="0"/>
              </a:spcAft>
              <a:buClrTx/>
              <a:buSzTx/>
              <a:buFontTx/>
              <a:buNone/>
              <a:tabLst/>
              <a:defRPr/>
            </a:pPr>
            <a:r>
              <a:rPr kumimoji="0" sz="1500" b="0" i="0" u="none" strike="noStrike" kern="0" cap="none" spc="0" normalizeH="0" baseline="0" noProof="0">
                <a:ln>
                  <a:noFill/>
                </a:ln>
                <a:solidFill>
                  <a:srgbClr val="051243"/>
                </a:solidFill>
                <a:effectLst/>
                <a:uLnTx/>
                <a:uFillTx/>
                <a:latin typeface="IBM Plex Sans Light"/>
                <a:sym typeface="IBM Plex Sans Light"/>
              </a:rPr>
              <a:t>Manage other     vendors’ clouds, acknowledging the reality that client environments are heterogeneous</a:t>
            </a:r>
          </a:p>
        </p:txBody>
      </p:sp>
      <p:sp>
        <p:nvSpPr>
          <p:cNvPr id="2785" name="Text Placeholder 4"/>
          <p:cNvSpPr txBox="1"/>
          <p:nvPr/>
        </p:nvSpPr>
        <p:spPr>
          <a:xfrm>
            <a:off x="85586" y="1917244"/>
            <a:ext cx="1753959" cy="1574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189">
              <a:spcBef>
                <a:spcPts val="1100"/>
              </a:spcBef>
              <a:defRPr sz="1500">
                <a:solidFill>
                  <a:srgbClr val="051243"/>
                </a:solidFill>
              </a:defRPr>
            </a:lvl1pPr>
          </a:lstStyle>
          <a:p>
            <a:pPr marL="0" marR="0" lvl="0" indent="0" algn="l" defTabSz="457189" rtl="0" eaLnBrk="1" fontAlgn="auto" latinLnBrk="0" hangingPunct="0">
              <a:lnSpc>
                <a:spcPct val="100000"/>
              </a:lnSpc>
              <a:spcBef>
                <a:spcPts val="1100"/>
              </a:spcBef>
              <a:spcAft>
                <a:spcPts val="0"/>
              </a:spcAft>
              <a:buClrTx/>
              <a:buSzTx/>
              <a:buFontTx/>
              <a:buNone/>
              <a:tabLst/>
              <a:defRPr/>
            </a:pPr>
            <a:r>
              <a:rPr kumimoji="0" sz="1500" b="0" i="0" u="none" strike="noStrike" kern="0" cap="none" spc="0" normalizeH="0" baseline="0" noProof="0">
                <a:ln>
                  <a:noFill/>
                </a:ln>
                <a:solidFill>
                  <a:srgbClr val="051243"/>
                </a:solidFill>
                <a:effectLst/>
                <a:uLnTx/>
                <a:uFillTx/>
                <a:latin typeface="IBM Plex Sans Light"/>
                <a:sym typeface="IBM Plex Sans Light"/>
              </a:rPr>
              <a:t>Enable enterprises across public,  private, and traditional environments</a:t>
            </a:r>
            <a:endParaRPr kumimoji="0" sz="1400" b="0" i="0" u="none" strike="noStrike" kern="0" cap="none" spc="0" normalizeH="0" baseline="0" noProof="0">
              <a:ln>
                <a:noFill/>
              </a:ln>
              <a:solidFill>
                <a:srgbClr val="565656"/>
              </a:solidFill>
              <a:effectLst/>
              <a:uLnTx/>
              <a:uFillTx/>
              <a:latin typeface="IBM Plex Sans Light"/>
              <a:sym typeface="IBM Plex Sans Light"/>
            </a:endParaRPr>
          </a:p>
        </p:txBody>
      </p:sp>
      <p:sp>
        <p:nvSpPr>
          <p:cNvPr id="2786" name="Text Placeholder 3"/>
          <p:cNvSpPr txBox="1"/>
          <p:nvPr/>
        </p:nvSpPr>
        <p:spPr>
          <a:xfrm>
            <a:off x="150676" y="-12782"/>
            <a:ext cx="562259" cy="1193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7200">
                <a:solidFill>
                  <a:srgbClr val="0530AD"/>
                </a:solidFill>
                <a:latin typeface="IBM Plex Mono"/>
                <a:ea typeface="IBM Plex Mono"/>
                <a:cs typeface="IBM Plex Mono"/>
                <a:sym typeface="IBM Plex Mono"/>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7200" b="0" i="0" u="none" strike="noStrike" kern="0" cap="none" spc="0" normalizeH="0" baseline="0" noProof="0">
                <a:ln>
                  <a:noFill/>
                </a:ln>
                <a:solidFill>
                  <a:srgbClr val="0530AD"/>
                </a:solidFill>
                <a:effectLst/>
                <a:uLnTx/>
                <a:uFillTx/>
                <a:latin typeface="IBM Plex Mono"/>
                <a:sym typeface="IBM Plex Mono"/>
              </a:rPr>
              <a:t>1</a:t>
            </a:r>
          </a:p>
        </p:txBody>
      </p:sp>
      <p:sp>
        <p:nvSpPr>
          <p:cNvPr id="2787" name="Text Placeholder 3"/>
          <p:cNvSpPr txBox="1"/>
          <p:nvPr/>
        </p:nvSpPr>
        <p:spPr>
          <a:xfrm>
            <a:off x="60480" y="1284558"/>
            <a:ext cx="1844898" cy="368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2200">
                <a:solidFill>
                  <a:srgbClr val="051243"/>
                </a:solidFill>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2200" b="0" i="0" u="none" strike="noStrike" kern="0" cap="none" spc="0" normalizeH="0" baseline="0" noProof="0">
                <a:ln>
                  <a:noFill/>
                </a:ln>
                <a:solidFill>
                  <a:srgbClr val="051243"/>
                </a:solidFill>
                <a:effectLst/>
                <a:uLnTx/>
                <a:uFillTx/>
                <a:latin typeface="IBM Plex Sans Light"/>
                <a:sym typeface="IBM Plex Sans Light"/>
              </a:rPr>
              <a:t>Hybrid</a:t>
            </a:r>
          </a:p>
        </p:txBody>
      </p:sp>
      <p:sp>
        <p:nvSpPr>
          <p:cNvPr id="2788" name="Text Placeholder 3"/>
          <p:cNvSpPr txBox="1"/>
          <p:nvPr/>
        </p:nvSpPr>
        <p:spPr>
          <a:xfrm>
            <a:off x="1917406" y="1284558"/>
            <a:ext cx="1835764" cy="368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2200">
                <a:solidFill>
                  <a:srgbClr val="051243"/>
                </a:solidFill>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2200" b="0" i="0" u="none" strike="noStrike" kern="0" cap="none" spc="0" normalizeH="0" baseline="0" noProof="0">
                <a:ln>
                  <a:noFill/>
                </a:ln>
                <a:solidFill>
                  <a:srgbClr val="051243"/>
                </a:solidFill>
                <a:effectLst/>
                <a:uLnTx/>
                <a:uFillTx/>
                <a:latin typeface="IBM Plex Sans Light"/>
                <a:sym typeface="IBM Plex Sans Light"/>
              </a:rPr>
              <a:t>Multicloud</a:t>
            </a:r>
          </a:p>
        </p:txBody>
      </p:sp>
      <p:sp>
        <p:nvSpPr>
          <p:cNvPr id="2789" name="Text Placeholder 4"/>
          <p:cNvSpPr txBox="1"/>
          <p:nvPr/>
        </p:nvSpPr>
        <p:spPr>
          <a:xfrm>
            <a:off x="5563368" y="1917243"/>
            <a:ext cx="1753960" cy="9652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spcBef>
                <a:spcPts val="1100"/>
              </a:spcBef>
              <a:defRPr sz="1500">
                <a:solidFill>
                  <a:srgbClr val="F2F2F2"/>
                </a:solidFill>
              </a:defRPr>
            </a:lvl1pPr>
          </a:lstStyle>
          <a:p>
            <a:pPr marL="0" marR="0" lvl="0" indent="0" algn="l" defTabSz="457200" rtl="0" eaLnBrk="1" fontAlgn="auto" latinLnBrk="0" hangingPunct="0">
              <a:lnSpc>
                <a:spcPct val="100000"/>
              </a:lnSpc>
              <a:spcBef>
                <a:spcPts val="1100"/>
              </a:spcBef>
              <a:spcAft>
                <a:spcPts val="0"/>
              </a:spcAft>
              <a:buClrTx/>
              <a:buSzTx/>
              <a:buFontTx/>
              <a:buNone/>
              <a:tabLst/>
              <a:defRPr/>
            </a:pPr>
            <a:r>
              <a:rPr kumimoji="0" sz="1500" b="0" i="0" u="none" strike="noStrike" kern="0" cap="none" spc="0" normalizeH="0" baseline="0" noProof="0">
                <a:ln>
                  <a:noFill/>
                </a:ln>
                <a:solidFill>
                  <a:srgbClr val="F2F2F2"/>
                </a:solidFill>
                <a:effectLst/>
                <a:uLnTx/>
                <a:uFillTx/>
                <a:latin typeface="IBM Plex Sans Light"/>
                <a:sym typeface="IBM Plex Sans Light"/>
              </a:rPr>
              <a:t>Provide reliability and continuous security for the client’s environment</a:t>
            </a:r>
          </a:p>
        </p:txBody>
      </p:sp>
      <p:sp>
        <p:nvSpPr>
          <p:cNvPr id="2790" name="Text Placeholder 3"/>
          <p:cNvSpPr txBox="1"/>
          <p:nvPr/>
        </p:nvSpPr>
        <p:spPr>
          <a:xfrm>
            <a:off x="5599585" y="1284558"/>
            <a:ext cx="1828800" cy="368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2200">
                <a:solidFill>
                  <a:srgbClr val="F2F2F2"/>
                </a:solidFill>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2200" b="0" i="0" u="none" strike="noStrike" kern="0" cap="none" spc="0" normalizeH="0" baseline="0" noProof="0">
                <a:ln>
                  <a:noFill/>
                </a:ln>
                <a:solidFill>
                  <a:srgbClr val="F2F2F2"/>
                </a:solidFill>
                <a:effectLst/>
                <a:uLnTx/>
                <a:uFillTx/>
                <a:latin typeface="IBM Plex Sans Light"/>
                <a:sym typeface="IBM Plex Sans Light"/>
              </a:rPr>
              <a:t>Secure</a:t>
            </a:r>
          </a:p>
        </p:txBody>
      </p:sp>
      <p:sp>
        <p:nvSpPr>
          <p:cNvPr id="2791" name="Text Placeholder 4"/>
          <p:cNvSpPr txBox="1"/>
          <p:nvPr/>
        </p:nvSpPr>
        <p:spPr>
          <a:xfrm>
            <a:off x="3734568" y="1917244"/>
            <a:ext cx="1753960" cy="1447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189">
              <a:spcBef>
                <a:spcPts val="1100"/>
              </a:spcBef>
              <a:defRPr sz="1500">
                <a:solidFill>
                  <a:srgbClr val="F2F2F2"/>
                </a:solidFill>
              </a:defRPr>
            </a:lvl1pPr>
          </a:lstStyle>
          <a:p>
            <a:pPr marL="0" marR="0" lvl="0" indent="0" algn="l" defTabSz="457189" rtl="0" eaLnBrk="1" fontAlgn="auto" latinLnBrk="0" hangingPunct="0">
              <a:lnSpc>
                <a:spcPct val="100000"/>
              </a:lnSpc>
              <a:spcBef>
                <a:spcPts val="1100"/>
              </a:spcBef>
              <a:spcAft>
                <a:spcPts val="0"/>
              </a:spcAft>
              <a:buClrTx/>
              <a:buSzTx/>
              <a:buFontTx/>
              <a:buNone/>
              <a:tabLst/>
              <a:defRPr/>
            </a:pPr>
            <a:r>
              <a:rPr kumimoji="0" sz="1500" b="0" i="0" u="none" strike="noStrike" kern="0" cap="none" spc="0" normalizeH="0" baseline="0" noProof="0">
                <a:ln>
                  <a:noFill/>
                </a:ln>
                <a:solidFill>
                  <a:srgbClr val="F2F2F2"/>
                </a:solidFill>
                <a:effectLst/>
                <a:uLnTx/>
                <a:uFillTx/>
                <a:latin typeface="IBM Plex Sans Light"/>
                <a:sym typeface="IBM Plex Sans Light"/>
              </a:rPr>
              <a:t>Build capabilities that are open by design, enabling client flexibility, and reducing vendor “lock in”</a:t>
            </a:r>
          </a:p>
        </p:txBody>
      </p:sp>
      <p:sp>
        <p:nvSpPr>
          <p:cNvPr id="2792" name="Text Placeholder 3"/>
          <p:cNvSpPr txBox="1"/>
          <p:nvPr/>
        </p:nvSpPr>
        <p:spPr>
          <a:xfrm>
            <a:off x="3755918" y="1284558"/>
            <a:ext cx="1858824" cy="368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2200">
                <a:solidFill>
                  <a:srgbClr val="F2F2F2"/>
                </a:solidFill>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2200" b="0" i="0" u="none" strike="noStrike" kern="0" cap="none" spc="0" normalizeH="0" baseline="0" noProof="0">
                <a:ln>
                  <a:noFill/>
                </a:ln>
                <a:solidFill>
                  <a:srgbClr val="F2F2F2"/>
                </a:solidFill>
                <a:effectLst/>
                <a:uLnTx/>
                <a:uFillTx/>
                <a:latin typeface="IBM Plex Sans Light"/>
                <a:sym typeface="IBM Plex Sans Light"/>
              </a:rPr>
              <a:t>Open</a:t>
            </a:r>
          </a:p>
        </p:txBody>
      </p:sp>
      <p:sp>
        <p:nvSpPr>
          <p:cNvPr id="2793" name="Text Placeholder 4"/>
          <p:cNvSpPr txBox="1"/>
          <p:nvPr/>
        </p:nvSpPr>
        <p:spPr>
          <a:xfrm>
            <a:off x="7408951" y="1925437"/>
            <a:ext cx="1828801" cy="16891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spcBef>
                <a:spcPts val="1100"/>
              </a:spcBef>
              <a:defRPr sz="1500">
                <a:solidFill>
                  <a:srgbClr val="F2F2F2"/>
                </a:solidFill>
              </a:defRPr>
            </a:lvl1pPr>
          </a:lstStyle>
          <a:p>
            <a:pPr marL="0" marR="0" lvl="0" indent="0" algn="l" defTabSz="457200" rtl="0" eaLnBrk="1" fontAlgn="auto" latinLnBrk="0" hangingPunct="0">
              <a:lnSpc>
                <a:spcPct val="100000"/>
              </a:lnSpc>
              <a:spcBef>
                <a:spcPts val="1100"/>
              </a:spcBef>
              <a:spcAft>
                <a:spcPts val="0"/>
              </a:spcAft>
              <a:buClrTx/>
              <a:buSzTx/>
              <a:buFontTx/>
              <a:buNone/>
              <a:tabLst/>
              <a:defRPr/>
            </a:pPr>
            <a:r>
              <a:rPr kumimoji="0" sz="1500" b="0" i="0" u="none" strike="noStrike" kern="0" cap="none" spc="0" normalizeH="0" baseline="0" noProof="0">
                <a:ln>
                  <a:noFill/>
                </a:ln>
                <a:solidFill>
                  <a:srgbClr val="F2F2F2"/>
                </a:solidFill>
                <a:effectLst/>
                <a:uLnTx/>
                <a:uFillTx/>
                <a:latin typeface="IBM Plex Sans Light"/>
                <a:sym typeface="IBM Plex Sans Light"/>
              </a:rPr>
              <a:t>Consistent service level, support, logging, management, and delivery across complete cloud environment</a:t>
            </a:r>
          </a:p>
        </p:txBody>
      </p:sp>
      <p:sp>
        <p:nvSpPr>
          <p:cNvPr id="2794" name="Text Placeholder 3"/>
          <p:cNvSpPr txBox="1"/>
          <p:nvPr/>
        </p:nvSpPr>
        <p:spPr>
          <a:xfrm>
            <a:off x="7391542" y="1284558"/>
            <a:ext cx="1966743" cy="3683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2200">
                <a:solidFill>
                  <a:srgbClr val="F2F2F2"/>
                </a:solidFill>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2200" b="0" i="0" u="none" strike="noStrike" kern="0" cap="none" spc="0" normalizeH="0" baseline="0" noProof="0">
                <a:ln>
                  <a:noFill/>
                </a:ln>
                <a:solidFill>
                  <a:srgbClr val="F2F2F2"/>
                </a:solidFill>
                <a:effectLst/>
                <a:uLnTx/>
                <a:uFillTx/>
                <a:latin typeface="IBM Plex Sans Light"/>
                <a:sym typeface="IBM Plex Sans Light"/>
              </a:rPr>
              <a:t>Management</a:t>
            </a:r>
          </a:p>
        </p:txBody>
      </p:sp>
      <p:sp>
        <p:nvSpPr>
          <p:cNvPr id="2795" name="Text Placeholder 3"/>
          <p:cNvSpPr txBox="1"/>
          <p:nvPr/>
        </p:nvSpPr>
        <p:spPr>
          <a:xfrm>
            <a:off x="1939719" y="-12782"/>
            <a:ext cx="562260" cy="1193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7200">
                <a:solidFill>
                  <a:srgbClr val="0530AD"/>
                </a:solidFill>
                <a:latin typeface="IBM Plex Mono"/>
                <a:ea typeface="IBM Plex Mono"/>
                <a:cs typeface="IBM Plex Mono"/>
                <a:sym typeface="IBM Plex Mono"/>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7200" b="0" i="0" u="none" strike="noStrike" kern="0" cap="none" spc="0" normalizeH="0" baseline="0" noProof="0">
                <a:ln>
                  <a:noFill/>
                </a:ln>
                <a:solidFill>
                  <a:srgbClr val="0530AD"/>
                </a:solidFill>
                <a:effectLst/>
                <a:uLnTx/>
                <a:uFillTx/>
                <a:latin typeface="IBM Plex Mono"/>
                <a:sym typeface="IBM Plex Mono"/>
              </a:rPr>
              <a:t>2</a:t>
            </a:r>
          </a:p>
        </p:txBody>
      </p:sp>
      <p:sp>
        <p:nvSpPr>
          <p:cNvPr id="2796" name="Text Placeholder 3"/>
          <p:cNvSpPr txBox="1"/>
          <p:nvPr/>
        </p:nvSpPr>
        <p:spPr>
          <a:xfrm>
            <a:off x="3794485" y="-12782"/>
            <a:ext cx="562260" cy="1193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7200">
                <a:solidFill>
                  <a:srgbClr val="C9DEFF"/>
                </a:solidFill>
                <a:latin typeface="IBM Plex Mono"/>
                <a:ea typeface="IBM Plex Mono"/>
                <a:cs typeface="IBM Plex Mono"/>
                <a:sym typeface="IBM Plex Mono"/>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7200" b="0" i="0" u="none" strike="noStrike" kern="0" cap="none" spc="0" normalizeH="0" baseline="0" noProof="0">
                <a:ln>
                  <a:noFill/>
                </a:ln>
                <a:solidFill>
                  <a:srgbClr val="C9DEFF"/>
                </a:solidFill>
                <a:effectLst/>
                <a:uLnTx/>
                <a:uFillTx/>
                <a:latin typeface="IBM Plex Mono"/>
                <a:sym typeface="IBM Plex Mono"/>
              </a:rPr>
              <a:t>3</a:t>
            </a:r>
          </a:p>
        </p:txBody>
      </p:sp>
      <p:sp>
        <p:nvSpPr>
          <p:cNvPr id="2797" name="Text Placeholder 3"/>
          <p:cNvSpPr txBox="1"/>
          <p:nvPr/>
        </p:nvSpPr>
        <p:spPr>
          <a:xfrm>
            <a:off x="5637076" y="-12782"/>
            <a:ext cx="562260" cy="1193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7200">
                <a:solidFill>
                  <a:srgbClr val="C9DEFF"/>
                </a:solidFill>
                <a:latin typeface="IBM Plex Mono"/>
                <a:ea typeface="IBM Plex Mono"/>
                <a:cs typeface="IBM Plex Mono"/>
                <a:sym typeface="IBM Plex Mono"/>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7200" b="0" i="0" u="none" strike="noStrike" kern="0" cap="none" spc="0" normalizeH="0" baseline="0" noProof="0">
                <a:ln>
                  <a:noFill/>
                </a:ln>
                <a:solidFill>
                  <a:srgbClr val="C9DEFF"/>
                </a:solidFill>
                <a:effectLst/>
                <a:uLnTx/>
                <a:uFillTx/>
                <a:latin typeface="IBM Plex Mono"/>
                <a:sym typeface="IBM Plex Mono"/>
              </a:rPr>
              <a:t>4</a:t>
            </a:r>
          </a:p>
        </p:txBody>
      </p:sp>
      <p:sp>
        <p:nvSpPr>
          <p:cNvPr id="2798" name="Text Placeholder 3"/>
          <p:cNvSpPr txBox="1"/>
          <p:nvPr/>
        </p:nvSpPr>
        <p:spPr>
          <a:xfrm>
            <a:off x="7455568" y="-12782"/>
            <a:ext cx="562260" cy="11938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1463003">
              <a:spcBef>
                <a:spcPts val="400"/>
              </a:spcBef>
              <a:defRPr sz="7200">
                <a:solidFill>
                  <a:srgbClr val="C9DEFF"/>
                </a:solidFill>
                <a:latin typeface="IBM Plex Mono"/>
                <a:ea typeface="IBM Plex Mono"/>
                <a:cs typeface="IBM Plex Mono"/>
                <a:sym typeface="IBM Plex Mono"/>
              </a:defRPr>
            </a:lvl1pPr>
          </a:lstStyle>
          <a:p>
            <a:pPr marL="0" marR="0" lvl="0" indent="0" algn="l" defTabSz="1463003" rtl="0" eaLnBrk="1" fontAlgn="auto" latinLnBrk="0" hangingPunct="0">
              <a:lnSpc>
                <a:spcPct val="100000"/>
              </a:lnSpc>
              <a:spcBef>
                <a:spcPts val="400"/>
              </a:spcBef>
              <a:spcAft>
                <a:spcPts val="0"/>
              </a:spcAft>
              <a:buClrTx/>
              <a:buSzTx/>
              <a:buFontTx/>
              <a:buNone/>
              <a:tabLst/>
              <a:defRPr/>
            </a:pPr>
            <a:r>
              <a:rPr kumimoji="0" sz="7200" b="0" i="0" u="none" strike="noStrike" kern="0" cap="none" spc="0" normalizeH="0" baseline="0" noProof="0">
                <a:ln>
                  <a:noFill/>
                </a:ln>
                <a:solidFill>
                  <a:srgbClr val="C9DEFF"/>
                </a:solidFill>
                <a:effectLst/>
                <a:uLnTx/>
                <a:uFillTx/>
                <a:latin typeface="IBM Plex Mono"/>
                <a:sym typeface="IBM Plex Mono"/>
              </a:rPr>
              <a:t>5</a:t>
            </a:r>
          </a:p>
        </p:txBody>
      </p:sp>
    </p:spTree>
    <p:extLst>
      <p:ext uri="{BB962C8B-B14F-4D97-AF65-F5344CB8AC3E}">
        <p14:creationId xmlns:p14="http://schemas.microsoft.com/office/powerpoint/2010/main" val="1298123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373BB442-1B01-7C43-ABD6-73C038E09585}"/>
              </a:ext>
            </a:extLst>
          </p:cNvPr>
          <p:cNvSpPr>
            <a:spLocks noGrp="1"/>
          </p:cNvSpPr>
          <p:nvPr>
            <p:ph type="pic" idx="13"/>
          </p:nvPr>
        </p:nvSpPr>
        <p:spPr/>
      </p:sp>
      <p:sp>
        <p:nvSpPr>
          <p:cNvPr id="2957" name="Title 6"/>
          <p:cNvSpPr txBox="1">
            <a:spLocks noGrp="1"/>
          </p:cNvSpPr>
          <p:nvPr>
            <p:ph type="title"/>
          </p:nvPr>
        </p:nvSpPr>
        <p:spPr>
          <a:prstGeom prst="rect">
            <a:avLst/>
          </a:prstGeom>
        </p:spPr>
        <p:txBody>
          <a:bodyPr/>
          <a:lstStyle>
            <a:lvl1pPr>
              <a:defRPr sz="2600">
                <a:latin typeface="IBM Plex Sans Medium"/>
                <a:ea typeface="IBM Plex Sans Medium"/>
                <a:cs typeface="IBM Plex Sans Medium"/>
                <a:sym typeface="IBM Plex Sans Medium"/>
              </a:defRPr>
            </a:lvl1pPr>
          </a:lstStyle>
          <a:p>
            <a:pPr>
              <a:defRPr>
                <a:latin typeface="IBM Plex Sans"/>
                <a:ea typeface="IBM Plex Sans"/>
                <a:cs typeface="IBM Plex Sans"/>
                <a:sym typeface="IBM Plex Sans"/>
              </a:defRPr>
            </a:pPr>
            <a:r>
              <a:rPr>
                <a:latin typeface="IBM Plex Sans Medium"/>
                <a:ea typeface="IBM Plex Sans Medium"/>
                <a:cs typeface="IBM Plex Sans Medium"/>
                <a:sym typeface="IBM Plex Sans Medium"/>
              </a:rPr>
              <a:t>IBM Z Open Developer Experience</a:t>
            </a:r>
          </a:p>
        </p:txBody>
      </p:sp>
      <p:sp>
        <p:nvSpPr>
          <p:cNvPr id="288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lvl1pPr defTabSz="685965"/>
          </a:lstStyle>
          <a:p>
            <a:pPr marL="0" marR="0" lvl="0" indent="0" algn="r" defTabSz="685965" rtl="0" eaLnBrk="1" fontAlgn="auto" latinLnBrk="0" hangingPunct="0">
              <a:lnSpc>
                <a:spcPct val="100000"/>
              </a:lnSpc>
              <a:spcBef>
                <a:spcPts val="0"/>
              </a:spcBef>
              <a:spcAft>
                <a:spcPts val="0"/>
              </a:spcAft>
              <a:buClrTx/>
              <a:buSzTx/>
              <a:buFontTx/>
              <a:buNone/>
              <a:tabLst/>
              <a:defRPr/>
            </a:pPr>
            <a:fld id="{86CB4B4D-7CA3-9044-876B-883B54F8677D}" type="slidenum">
              <a:rPr kumimoji="0" sz="600" b="0" i="0" u="none" strike="noStrike" kern="0" cap="none" spc="0" normalizeH="0" baseline="0" noProof="0">
                <a:ln>
                  <a:noFill/>
                </a:ln>
                <a:solidFill>
                  <a:srgbClr val="000000"/>
                </a:solidFill>
                <a:effectLst/>
                <a:uLnTx/>
                <a:uFillTx/>
                <a:latin typeface="IBM Plex Sans Light"/>
                <a:sym typeface="IBM Plex Sans Light"/>
              </a:rPr>
              <a:pPr marL="0" marR="0" lvl="0" indent="0" algn="r" defTabSz="685965" rtl="0" eaLnBrk="1" fontAlgn="auto" latinLnBrk="0" hangingPunct="0">
                <a:lnSpc>
                  <a:spcPct val="100000"/>
                </a:lnSpc>
                <a:spcBef>
                  <a:spcPts val="0"/>
                </a:spcBef>
                <a:spcAft>
                  <a:spcPts val="0"/>
                </a:spcAft>
                <a:buClrTx/>
                <a:buSzTx/>
                <a:buFontTx/>
                <a:buNone/>
                <a:tabLst/>
                <a:defRPr/>
              </a:pPr>
              <a:t>16</a:t>
            </a:fld>
            <a:endParaRPr kumimoji="0" sz="6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83" name="Straight Connector 29"/>
          <p:cNvSpPr/>
          <p:nvPr/>
        </p:nvSpPr>
        <p:spPr>
          <a:xfrm>
            <a:off x="210108" y="2065382"/>
            <a:ext cx="8540334" cy="1"/>
          </a:xfrm>
          <a:prstGeom prst="line">
            <a:avLst/>
          </a:prstGeom>
          <a:ln w="12700">
            <a:solidFill>
              <a:srgbClr val="808080"/>
            </a:solidFill>
            <a:prstDash val="dash"/>
            <a:tailEnd type="triangle"/>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884" name="Straight Connector 37"/>
          <p:cNvSpPr/>
          <p:nvPr/>
        </p:nvSpPr>
        <p:spPr>
          <a:xfrm>
            <a:off x="194922" y="4579890"/>
            <a:ext cx="8757482" cy="1"/>
          </a:xfrm>
          <a:prstGeom prst="line">
            <a:avLst/>
          </a:prstGeom>
          <a:ln w="12700">
            <a:solidFill>
              <a:srgbClr val="808080"/>
            </a:solidFill>
            <a:prstDash val="dash"/>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885" name="Rectangle"/>
          <p:cNvSpPr/>
          <p:nvPr/>
        </p:nvSpPr>
        <p:spPr>
          <a:xfrm>
            <a:off x="158758" y="2608363"/>
            <a:ext cx="1300093" cy="1206205"/>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886" name="Import or create project…"/>
          <p:cNvSpPr txBox="1"/>
          <p:nvPr/>
        </p:nvSpPr>
        <p:spPr>
          <a:xfrm>
            <a:off x="204160" y="2681487"/>
            <a:ext cx="1188714" cy="7324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Import or create project </a:t>
            </a:r>
            <a:endParaRPr kumimoji="0" sz="1000" b="0" i="0" u="none" strike="noStrike" kern="0" cap="none" spc="0" normalizeH="0" baseline="0" noProof="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Modern SCM integration</a:t>
            </a:r>
          </a:p>
        </p:txBody>
      </p:sp>
      <p:sp>
        <p:nvSpPr>
          <p:cNvPr id="2887" name="Rectangle"/>
          <p:cNvSpPr/>
          <p:nvPr/>
        </p:nvSpPr>
        <p:spPr>
          <a:xfrm>
            <a:off x="1633874" y="2615442"/>
            <a:ext cx="1331366" cy="1212727"/>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888" name="BYO IDE…"/>
          <p:cNvSpPr txBox="1"/>
          <p:nvPr/>
        </p:nvSpPr>
        <p:spPr>
          <a:xfrm>
            <a:off x="1694731" y="2696031"/>
            <a:ext cx="1167825" cy="5673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BYO IDE </a:t>
            </a:r>
            <a:endParaRPr kumimoji="0" sz="1000" b="0" i="0" u="none" strike="noStrike" kern="0" cap="none" spc="0" normalizeH="0" baseline="0" noProof="0" dirty="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Impact Analysis insights</a:t>
            </a:r>
          </a:p>
        </p:txBody>
      </p:sp>
      <p:sp>
        <p:nvSpPr>
          <p:cNvPr id="2889" name="Rectangle"/>
          <p:cNvSpPr/>
          <p:nvPr/>
        </p:nvSpPr>
        <p:spPr>
          <a:xfrm>
            <a:off x="3129661" y="2617971"/>
            <a:ext cx="1326150" cy="1210409"/>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000"/>
            </a:pPr>
            <a:endParaRPr kumimoji="0" sz="10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890" name="Dependency Based Build…"/>
          <p:cNvSpPr txBox="1"/>
          <p:nvPr/>
        </p:nvSpPr>
        <p:spPr>
          <a:xfrm>
            <a:off x="3180461" y="2677149"/>
            <a:ext cx="1232856" cy="5673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Dependency Based Build</a:t>
            </a:r>
            <a:endParaRPr kumimoji="0" sz="900" b="0" i="0" u="none" strike="noStrike" kern="0" cap="none" spc="0" normalizeH="0" baseline="0" noProof="0" dirty="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Automated test</a:t>
            </a:r>
          </a:p>
        </p:txBody>
      </p:sp>
      <p:sp>
        <p:nvSpPr>
          <p:cNvPr id="2891" name="Rectangle"/>
          <p:cNvSpPr/>
          <p:nvPr/>
        </p:nvSpPr>
        <p:spPr>
          <a:xfrm>
            <a:off x="4631748" y="2617971"/>
            <a:ext cx="1326153" cy="1234297"/>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000">
                <a:solidFill>
                  <a:srgbClr val="000000"/>
                </a:solidFill>
                <a:effectLst>
                  <a:outerShdw blurRad="38100" dist="19050" dir="2700000" rotWithShape="0">
                    <a:srgbClr val="FFFFFF">
                      <a:alpha val="40000"/>
                    </a:srgbClr>
                  </a:outerShdw>
                </a:effectLst>
              </a:defRPr>
            </a:pPr>
            <a:endParaRPr kumimoji="0" sz="10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endParaRPr>
          </a:p>
        </p:txBody>
      </p:sp>
      <p:sp>
        <p:nvSpPr>
          <p:cNvPr id="2893" name="Rectangle"/>
          <p:cNvSpPr/>
          <p:nvPr/>
        </p:nvSpPr>
        <p:spPr>
          <a:xfrm>
            <a:off x="6111081" y="2622314"/>
            <a:ext cx="1380466" cy="1229970"/>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894" name="Application performance insights…"/>
          <p:cNvSpPr txBox="1"/>
          <p:nvPr/>
        </p:nvSpPr>
        <p:spPr>
          <a:xfrm>
            <a:off x="6135683" y="2682854"/>
            <a:ext cx="1319467" cy="910201"/>
          </a:xfrm>
          <a:prstGeom prst="rect">
            <a:avLst/>
          </a:prstGeom>
          <a:ln w="12700">
            <a:miter lim="400000"/>
          </a:ln>
          <a:extLst>
            <a:ext uri="{C572A759-6A51-4108-AA02-DFA0A04FC94B}">
              <ma14:wrappingTextBoxFlag xmlns:ma14="http://schemas.microsoft.com/office/mac/drawingml/2011/main" xmlns="" val="1"/>
            </a:ext>
          </a:extLst>
        </p:spPr>
        <p:txBody>
          <a:bodyPr wrap="square" lIns="36000" tIns="36000" rIns="36000" bIns="36000" anchor="ctr">
            <a:spAutoFit/>
          </a:bodyPr>
          <a:lstStyle/>
          <a:p>
            <a:pPr marL="171445" marR="0" lvl="0" indent="-171445" algn="l" defTabSz="685965" rtl="0" eaLnBrk="1" fontAlgn="auto" latinLnBrk="0" hangingPunct="0">
              <a:lnSpc>
                <a:spcPct val="100000"/>
              </a:lnSpc>
              <a:spcBef>
                <a:spcPts val="0"/>
              </a:spcBef>
              <a:spcAft>
                <a:spcPts val="0"/>
              </a:spcAft>
              <a:buClrTx/>
              <a:buSzPct val="100000"/>
              <a:buFont typeface="Arial"/>
              <a:buChar char="•"/>
              <a:tabLst/>
              <a:defRPr sz="900">
                <a:solidFill>
                  <a:srgbClr val="000000"/>
                </a:solidFill>
                <a:effectLst>
                  <a:outerShdw blurRad="38100" dist="19050" dir="2700000" rotWithShape="0">
                    <a:srgbClr val="FFFFFF">
                      <a:alpha val="40000"/>
                    </a:srgbClr>
                  </a:outerShdw>
                </a:effectLst>
              </a:defRPr>
            </a:pPr>
            <a:r>
              <a:rPr kumimoji="0" sz="9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Application performance insights</a:t>
            </a:r>
            <a:endParaRPr kumimoji="0" sz="900" b="0" i="0" u="none" strike="noStrike" kern="0" cap="none" spc="0" normalizeH="0" baseline="0" noProof="0" dirty="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71445" marR="0" lvl="0" indent="-171445" algn="l" defTabSz="685965" rtl="0" eaLnBrk="1" fontAlgn="auto" latinLnBrk="0" hangingPunct="0">
              <a:lnSpc>
                <a:spcPct val="100000"/>
              </a:lnSpc>
              <a:spcBef>
                <a:spcPts val="0"/>
              </a:spcBef>
              <a:spcAft>
                <a:spcPts val="0"/>
              </a:spcAft>
              <a:buClrTx/>
              <a:buSzPct val="100000"/>
              <a:buFont typeface="Arial"/>
              <a:buChar char="•"/>
              <a:tabLst/>
              <a:defRPr sz="900">
                <a:solidFill>
                  <a:srgbClr val="000000"/>
                </a:solidFill>
                <a:effectLst>
                  <a:outerShdw blurRad="38100" dist="19050" dir="2700000" rotWithShape="0">
                    <a:srgbClr val="FFFFFF">
                      <a:alpha val="40000"/>
                    </a:srgbClr>
                  </a:outerShdw>
                </a:effectLst>
              </a:defRPr>
            </a:pPr>
            <a:r>
              <a:rPr kumimoji="0" sz="9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Environment monitoring</a:t>
            </a:r>
            <a:endParaRPr kumimoji="0" sz="900" b="0" i="0" u="none" strike="noStrike" kern="0" cap="none" spc="0" normalizeH="0" baseline="0" noProof="0" dirty="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71445" marR="0" lvl="0" indent="-171445" algn="l" defTabSz="685965" rtl="0" eaLnBrk="1" fontAlgn="auto" latinLnBrk="0" hangingPunct="0">
              <a:lnSpc>
                <a:spcPct val="100000"/>
              </a:lnSpc>
              <a:spcBef>
                <a:spcPts val="0"/>
              </a:spcBef>
              <a:spcAft>
                <a:spcPts val="0"/>
              </a:spcAft>
              <a:buClrTx/>
              <a:buSzPct val="100000"/>
              <a:buFont typeface="Arial"/>
              <a:buChar char="•"/>
              <a:tabLst/>
              <a:defRPr sz="900">
                <a:solidFill>
                  <a:srgbClr val="000000"/>
                </a:solidFill>
                <a:effectLst>
                  <a:outerShdw blurRad="38100" dist="19050" dir="2700000" rotWithShape="0">
                    <a:srgbClr val="FFFFFF">
                      <a:alpha val="40000"/>
                    </a:srgbClr>
                  </a:outerShdw>
                </a:effectLst>
              </a:defRPr>
            </a:pPr>
            <a:r>
              <a:rPr kumimoji="0" sz="9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Graphical dashboard for run time statistics</a:t>
            </a:r>
          </a:p>
        </p:txBody>
      </p:sp>
      <p:sp>
        <p:nvSpPr>
          <p:cNvPr id="2895" name="Rectangle"/>
          <p:cNvSpPr/>
          <p:nvPr/>
        </p:nvSpPr>
        <p:spPr>
          <a:xfrm>
            <a:off x="7626254" y="2634662"/>
            <a:ext cx="1350396" cy="1224482"/>
          </a:xfrm>
          <a:prstGeom prst="rect">
            <a:avLst/>
          </a:prstGeom>
          <a:solidFill>
            <a:srgbClr val="CDE1FF"/>
          </a:solidFill>
          <a:ln w="12700">
            <a:solidFill>
              <a:srgbClr val="FFFFFF"/>
            </a:solidFill>
          </a:ln>
        </p:spPr>
        <p:txBody>
          <a:bodyPr lIns="0" tIns="0" rIns="0" bIns="0" anchor="ctr"/>
          <a:lstStyle/>
          <a:p>
            <a:pPr marL="0" marR="0" lvl="0" indent="0" algn="l" defTabSz="685965"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grpSp>
        <p:nvGrpSpPr>
          <p:cNvPr id="2899" name="Rectangle 149"/>
          <p:cNvGrpSpPr/>
          <p:nvPr/>
        </p:nvGrpSpPr>
        <p:grpSpPr>
          <a:xfrm>
            <a:off x="160686" y="2224229"/>
            <a:ext cx="1301815" cy="370704"/>
            <a:chOff x="0" y="0"/>
            <a:chExt cx="1301813" cy="370703"/>
          </a:xfrm>
        </p:grpSpPr>
        <p:sp>
          <p:nvSpPr>
            <p:cNvPr id="2897" name="Rectangle"/>
            <p:cNvSpPr/>
            <p:nvPr/>
          </p:nvSpPr>
          <p:spPr>
            <a:xfrm>
              <a:off x="-1" y="0"/>
              <a:ext cx="1301815" cy="370704"/>
            </a:xfrm>
            <a:prstGeom prst="rect">
              <a:avLst/>
            </a:prstGeom>
            <a:solidFill>
              <a:srgbClr val="002060"/>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898" name="SCM Integration"/>
            <p:cNvSpPr txBox="1"/>
            <p:nvPr/>
          </p:nvSpPr>
          <p:spPr>
            <a:xfrm>
              <a:off x="-1" y="79501"/>
              <a:ext cx="1301815" cy="21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SCM Integration</a:t>
              </a:r>
            </a:p>
          </p:txBody>
        </p:sp>
      </p:grpSp>
      <p:grpSp>
        <p:nvGrpSpPr>
          <p:cNvPr id="2902" name="Rectangle 157"/>
          <p:cNvGrpSpPr/>
          <p:nvPr/>
        </p:nvGrpSpPr>
        <p:grpSpPr>
          <a:xfrm>
            <a:off x="1638437" y="2224230"/>
            <a:ext cx="1324953" cy="370705"/>
            <a:chOff x="0" y="0"/>
            <a:chExt cx="1324952" cy="370703"/>
          </a:xfrm>
        </p:grpSpPr>
        <p:sp>
          <p:nvSpPr>
            <p:cNvPr id="2900" name="Rectangle"/>
            <p:cNvSpPr/>
            <p:nvPr/>
          </p:nvSpPr>
          <p:spPr>
            <a:xfrm>
              <a:off x="-1" y="0"/>
              <a:ext cx="1324954" cy="370704"/>
            </a:xfrm>
            <a:prstGeom prst="rect">
              <a:avLst/>
            </a:prstGeom>
            <a:solidFill>
              <a:srgbClr val="002060"/>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01" name="IDE/Debug"/>
            <p:cNvSpPr txBox="1"/>
            <p:nvPr/>
          </p:nvSpPr>
          <p:spPr>
            <a:xfrm>
              <a:off x="-1" y="79501"/>
              <a:ext cx="1324954" cy="21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IDE/Debug</a:t>
              </a:r>
            </a:p>
          </p:txBody>
        </p:sp>
      </p:grpSp>
      <p:grpSp>
        <p:nvGrpSpPr>
          <p:cNvPr id="2905" name="Rectangle 158"/>
          <p:cNvGrpSpPr/>
          <p:nvPr/>
        </p:nvGrpSpPr>
        <p:grpSpPr>
          <a:xfrm>
            <a:off x="3130856" y="2224228"/>
            <a:ext cx="1334620" cy="370704"/>
            <a:chOff x="0" y="0"/>
            <a:chExt cx="1334618" cy="370703"/>
          </a:xfrm>
        </p:grpSpPr>
        <p:sp>
          <p:nvSpPr>
            <p:cNvPr id="2903" name="Rectangle"/>
            <p:cNvSpPr/>
            <p:nvPr/>
          </p:nvSpPr>
          <p:spPr>
            <a:xfrm>
              <a:off x="0" y="0"/>
              <a:ext cx="1334619" cy="370704"/>
            </a:xfrm>
            <a:prstGeom prst="rect">
              <a:avLst/>
            </a:prstGeom>
            <a:solidFill>
              <a:srgbClr val="002060"/>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04" name="Build/Test"/>
            <p:cNvSpPr txBox="1"/>
            <p:nvPr/>
          </p:nvSpPr>
          <p:spPr>
            <a:xfrm>
              <a:off x="0" y="79501"/>
              <a:ext cx="1334619" cy="21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Build/Test</a:t>
              </a:r>
            </a:p>
          </p:txBody>
        </p:sp>
      </p:grpSp>
      <p:grpSp>
        <p:nvGrpSpPr>
          <p:cNvPr id="2908" name="Rectangle 159"/>
          <p:cNvGrpSpPr/>
          <p:nvPr/>
        </p:nvGrpSpPr>
        <p:grpSpPr>
          <a:xfrm>
            <a:off x="4631747" y="2224227"/>
            <a:ext cx="1326150" cy="370705"/>
            <a:chOff x="0" y="0"/>
            <a:chExt cx="1326149" cy="370703"/>
          </a:xfrm>
        </p:grpSpPr>
        <p:sp>
          <p:nvSpPr>
            <p:cNvPr id="2906" name="Rectangle"/>
            <p:cNvSpPr/>
            <p:nvPr/>
          </p:nvSpPr>
          <p:spPr>
            <a:xfrm>
              <a:off x="-1" y="0"/>
              <a:ext cx="1326151" cy="370704"/>
            </a:xfrm>
            <a:prstGeom prst="rect">
              <a:avLst/>
            </a:prstGeom>
            <a:solidFill>
              <a:srgbClr val="002060"/>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07" name="Provisioning"/>
            <p:cNvSpPr txBox="1"/>
            <p:nvPr/>
          </p:nvSpPr>
          <p:spPr>
            <a:xfrm>
              <a:off x="-1" y="79501"/>
              <a:ext cx="1326151" cy="21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Provisioning</a:t>
              </a:r>
            </a:p>
          </p:txBody>
        </p:sp>
      </p:grpSp>
      <p:sp>
        <p:nvSpPr>
          <p:cNvPr id="2909" name="Rectangle"/>
          <p:cNvSpPr/>
          <p:nvPr/>
        </p:nvSpPr>
        <p:spPr>
          <a:xfrm>
            <a:off x="6111083" y="2221036"/>
            <a:ext cx="1380463" cy="377090"/>
          </a:xfrm>
          <a:prstGeom prst="rect">
            <a:avLst/>
          </a:prstGeom>
          <a:solidFill>
            <a:srgbClr val="002060"/>
          </a:solidFill>
          <a:ln w="12700">
            <a:solidFill>
              <a:srgbClr val="FFFFFF"/>
            </a:solidFill>
          </a:ln>
        </p:spPr>
        <p:txBody>
          <a:bodyPr lIns="0" tIns="0" rIns="0" bIns="0" anchor="ct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10" name="Insights"/>
          <p:cNvSpPr txBox="1"/>
          <p:nvPr/>
        </p:nvSpPr>
        <p:spPr>
          <a:xfrm>
            <a:off x="6111083" y="2301906"/>
            <a:ext cx="1344067" cy="215346"/>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Insights</a:t>
            </a:r>
          </a:p>
        </p:txBody>
      </p:sp>
      <p:sp>
        <p:nvSpPr>
          <p:cNvPr id="2911" name="Rectangle"/>
          <p:cNvSpPr/>
          <p:nvPr/>
        </p:nvSpPr>
        <p:spPr>
          <a:xfrm>
            <a:off x="7626523" y="2224227"/>
            <a:ext cx="1356792" cy="370705"/>
          </a:xfrm>
          <a:prstGeom prst="rect">
            <a:avLst/>
          </a:prstGeom>
          <a:solidFill>
            <a:srgbClr val="002060"/>
          </a:solidFill>
          <a:ln w="12700">
            <a:solidFill>
              <a:srgbClr val="FFFFFF"/>
            </a:solidFill>
          </a:ln>
        </p:spPr>
        <p:txBody>
          <a:bodyPr lIns="0" tIns="0" rIns="0" bIns="0" anchor="ct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12" name="Deploy"/>
          <p:cNvSpPr txBox="1"/>
          <p:nvPr/>
        </p:nvSpPr>
        <p:spPr>
          <a:xfrm>
            <a:off x="7634724" y="2303729"/>
            <a:ext cx="1348591" cy="2117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lvl1pPr algn="ctr" defTabSz="914377">
              <a:lnSpc>
                <a:spcPct val="90000"/>
              </a:lnSpc>
              <a:defRPr sz="9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FFFFFF"/>
                </a:solidFill>
                <a:effectLst/>
                <a:uLnTx/>
                <a:uFillTx/>
                <a:latin typeface="HelvNeue Light for IBM"/>
                <a:sym typeface="HelvNeue Light for IBM"/>
              </a:rPr>
              <a:t>Deploy</a:t>
            </a:r>
          </a:p>
        </p:txBody>
      </p:sp>
      <p:sp>
        <p:nvSpPr>
          <p:cNvPr id="2913" name="Oval 155"/>
          <p:cNvSpPr/>
          <p:nvPr/>
        </p:nvSpPr>
        <p:spPr>
          <a:xfrm>
            <a:off x="714405" y="1983402"/>
            <a:ext cx="171715"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14" name="Oval 168"/>
          <p:cNvSpPr/>
          <p:nvPr/>
        </p:nvSpPr>
        <p:spPr>
          <a:xfrm>
            <a:off x="2222532" y="1983402"/>
            <a:ext cx="171716"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15" name="Oval 169"/>
          <p:cNvSpPr/>
          <p:nvPr/>
        </p:nvSpPr>
        <p:spPr>
          <a:xfrm>
            <a:off x="3781471" y="1985787"/>
            <a:ext cx="171715"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16" name="Oval 170"/>
          <p:cNvSpPr/>
          <p:nvPr/>
        </p:nvSpPr>
        <p:spPr>
          <a:xfrm>
            <a:off x="5251157" y="1984506"/>
            <a:ext cx="171715"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17" name="Oval 171"/>
          <p:cNvSpPr/>
          <p:nvPr/>
        </p:nvSpPr>
        <p:spPr>
          <a:xfrm>
            <a:off x="6736928" y="1984506"/>
            <a:ext cx="171715"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18" name="Oval 172"/>
          <p:cNvSpPr/>
          <p:nvPr/>
        </p:nvSpPr>
        <p:spPr>
          <a:xfrm>
            <a:off x="8215296" y="1985787"/>
            <a:ext cx="171715" cy="166115"/>
          </a:xfrm>
          <a:prstGeom prst="ellipse">
            <a:avLst/>
          </a:prstGeom>
          <a:solidFill>
            <a:srgbClr val="002060"/>
          </a:solidFill>
          <a:ln w="12700">
            <a:solidFill>
              <a:srgbClr val="FFFFFF"/>
            </a:solidFill>
          </a:ln>
        </p:spPr>
        <p:txBody>
          <a:bodyPr lIns="0" tIns="0" rIns="0" bIns="0"/>
          <a:lstStyle/>
          <a:p>
            <a:pPr marL="0" marR="0" lvl="0" indent="0" algn="l" defTabSz="914377" rtl="0" eaLnBrk="1" fontAlgn="auto" latinLnBrk="0" hangingPunct="0">
              <a:lnSpc>
                <a:spcPct val="90000"/>
              </a:lnSpc>
              <a:spcBef>
                <a:spcPts val="0"/>
              </a:spcBef>
              <a:spcAft>
                <a:spcPts val="0"/>
              </a:spcAft>
              <a:buClrTx/>
              <a:buSzTx/>
              <a:buFontTx/>
              <a:buNone/>
              <a:tabLst/>
              <a:defRPr sz="1800">
                <a:solidFill>
                  <a:srgbClr val="191919"/>
                </a:solidFill>
                <a:latin typeface="HelvNeue Light for IBM"/>
                <a:ea typeface="HelvNeue Light for IBM"/>
                <a:cs typeface="HelvNeue Light for IBM"/>
                <a:sym typeface="HelvNeue Light for IBM"/>
              </a:defRPr>
            </a:pPr>
            <a:endParaRPr kumimoji="0" sz="1800" b="0" i="0" u="none" strike="noStrike" kern="0" cap="none" spc="0" normalizeH="0" baseline="0" noProof="0">
              <a:ln>
                <a:noFill/>
              </a:ln>
              <a:solidFill>
                <a:srgbClr val="191919"/>
              </a:solidFill>
              <a:effectLst/>
              <a:uLnTx/>
              <a:uFillTx/>
              <a:latin typeface="HelvNeue Light for IBM"/>
              <a:sym typeface="HelvNeue Light for IBM"/>
            </a:endParaRPr>
          </a:p>
        </p:txBody>
      </p:sp>
      <p:pic>
        <p:nvPicPr>
          <p:cNvPr id="2919" name="Picture 6" descr="Picture 6"/>
          <p:cNvPicPr>
            <a:picLocks noChangeAspect="1"/>
          </p:cNvPicPr>
          <p:nvPr/>
        </p:nvPicPr>
        <p:blipFill>
          <a:blip r:embed="rId3"/>
          <a:stretch>
            <a:fillRect/>
          </a:stretch>
        </p:blipFill>
        <p:spPr>
          <a:xfrm>
            <a:off x="680511" y="1027037"/>
            <a:ext cx="262166" cy="262167"/>
          </a:xfrm>
          <a:prstGeom prst="rect">
            <a:avLst/>
          </a:prstGeom>
          <a:ln w="12700">
            <a:miter lim="400000"/>
          </a:ln>
        </p:spPr>
      </p:pic>
      <p:sp>
        <p:nvSpPr>
          <p:cNvPr id="2921" name="Straight Connector 182"/>
          <p:cNvSpPr/>
          <p:nvPr/>
        </p:nvSpPr>
        <p:spPr>
          <a:xfrm flipH="1" flipV="1">
            <a:off x="2308389" y="1213227"/>
            <a:ext cx="4" cy="747428"/>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922" name="Straight Connector 193"/>
          <p:cNvSpPr/>
          <p:nvPr/>
        </p:nvSpPr>
        <p:spPr>
          <a:xfrm flipV="1">
            <a:off x="3863429" y="1774416"/>
            <a:ext cx="1" cy="216657"/>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923" name="Straight Connector 196"/>
          <p:cNvSpPr/>
          <p:nvPr/>
        </p:nvSpPr>
        <p:spPr>
          <a:xfrm flipH="1" flipV="1">
            <a:off x="5344364" y="1208407"/>
            <a:ext cx="3" cy="747429"/>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924" name="Straight Connector 199"/>
          <p:cNvSpPr/>
          <p:nvPr/>
        </p:nvSpPr>
        <p:spPr>
          <a:xfrm flipV="1">
            <a:off x="8311620" y="1325122"/>
            <a:ext cx="1" cy="666088"/>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sp>
        <p:nvSpPr>
          <p:cNvPr id="2925" name="Straight Connector 202"/>
          <p:cNvSpPr/>
          <p:nvPr/>
        </p:nvSpPr>
        <p:spPr>
          <a:xfrm flipV="1">
            <a:off x="6826703" y="1563607"/>
            <a:ext cx="7799" cy="408841"/>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endParaRPr kumimoji="0" sz="1200" b="0" i="0" u="none" strike="noStrike" kern="0" cap="none" spc="0" normalizeH="0" baseline="0" noProof="0">
              <a:ln>
                <a:noFill/>
              </a:ln>
              <a:solidFill>
                <a:srgbClr val="000000"/>
              </a:solidFill>
              <a:effectLst/>
              <a:uLnTx/>
              <a:uFillTx/>
              <a:latin typeface="IBM Plex Sans"/>
              <a:sym typeface="IBM Plex Sans"/>
            </a:endParaRPr>
          </a:p>
        </p:txBody>
      </p:sp>
      <p:grpSp>
        <p:nvGrpSpPr>
          <p:cNvPr id="2928" name="Rectangle 1"/>
          <p:cNvGrpSpPr/>
          <p:nvPr/>
        </p:nvGrpSpPr>
        <p:grpSpPr>
          <a:xfrm>
            <a:off x="148518" y="4317098"/>
            <a:ext cx="8803885" cy="330928"/>
            <a:chOff x="0" y="0"/>
            <a:chExt cx="8803884" cy="330926"/>
          </a:xfrm>
        </p:grpSpPr>
        <p:sp>
          <p:nvSpPr>
            <p:cNvPr id="2926" name="Rectangle"/>
            <p:cNvSpPr/>
            <p:nvPr/>
          </p:nvSpPr>
          <p:spPr>
            <a:xfrm>
              <a:off x="-1" y="0"/>
              <a:ext cx="8803886" cy="330927"/>
            </a:xfrm>
            <a:prstGeom prst="rect">
              <a:avLst/>
            </a:prstGeom>
            <a:solidFill>
              <a:srgbClr val="002060"/>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27" name="Automated Pipeline across multi-cloud platforms"/>
            <p:cNvSpPr txBox="1"/>
            <p:nvPr/>
          </p:nvSpPr>
          <p:spPr>
            <a:xfrm>
              <a:off x="-1" y="40563"/>
              <a:ext cx="8803886" cy="249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noAutofit/>
            </a:bodyPr>
            <a:lstStyle>
              <a:lvl1pPr algn="ctr" defTabSz="914377">
                <a:lnSpc>
                  <a:spcPct val="90000"/>
                </a:lnSpc>
                <a:defRPr sz="1200">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HelvNeue Light for IBM"/>
                  <a:sym typeface="HelvNeue Light for IBM"/>
                </a:rPr>
                <a:t>Automated Pipeline across multi-cloud platforms </a:t>
              </a:r>
            </a:p>
          </p:txBody>
        </p:sp>
      </p:grpSp>
      <p:grpSp>
        <p:nvGrpSpPr>
          <p:cNvPr id="2931" name="Rectangle 43"/>
          <p:cNvGrpSpPr/>
          <p:nvPr/>
        </p:nvGrpSpPr>
        <p:grpSpPr>
          <a:xfrm>
            <a:off x="155109" y="3861241"/>
            <a:ext cx="1307392" cy="339937"/>
            <a:chOff x="0" y="0"/>
            <a:chExt cx="1307390" cy="339935"/>
          </a:xfrm>
        </p:grpSpPr>
        <p:sp>
          <p:nvSpPr>
            <p:cNvPr id="2929" name="Rectangle"/>
            <p:cNvSpPr/>
            <p:nvPr/>
          </p:nvSpPr>
          <p:spPr>
            <a:xfrm>
              <a:off x="-1" y="-1"/>
              <a:ext cx="1307392" cy="339937"/>
            </a:xfrm>
            <a:prstGeom prst="rect">
              <a:avLst/>
            </a:prstGeom>
            <a:solidFill>
              <a:srgbClr val="E2E3E5"/>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30" name="Git"/>
            <p:cNvSpPr txBox="1"/>
            <p:nvPr/>
          </p:nvSpPr>
          <p:spPr>
            <a:xfrm>
              <a:off x="-1" y="65615"/>
              <a:ext cx="1307392" cy="20870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noAutofit/>
            </a:bodyPr>
            <a:lstStyle>
              <a:lvl1pPr algn="ct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Git</a:t>
              </a:r>
            </a:p>
          </p:txBody>
        </p:sp>
      </p:grpSp>
      <p:grpSp>
        <p:nvGrpSpPr>
          <p:cNvPr id="2934" name="Rectangle 44"/>
          <p:cNvGrpSpPr/>
          <p:nvPr/>
        </p:nvGrpSpPr>
        <p:grpSpPr>
          <a:xfrm>
            <a:off x="1622958" y="3861062"/>
            <a:ext cx="1326151" cy="344814"/>
            <a:chOff x="0" y="0"/>
            <a:chExt cx="1326149" cy="344813"/>
          </a:xfrm>
        </p:grpSpPr>
        <p:sp>
          <p:nvSpPr>
            <p:cNvPr id="2932" name="Rectangle"/>
            <p:cNvSpPr/>
            <p:nvPr/>
          </p:nvSpPr>
          <p:spPr>
            <a:xfrm>
              <a:off x="-1" y="-1"/>
              <a:ext cx="1326151" cy="344815"/>
            </a:xfrm>
            <a:prstGeom prst="rect">
              <a:avLst/>
            </a:prstGeom>
            <a:solidFill>
              <a:srgbClr val="E2E3E5"/>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33" name="VS Code, Eclipse Che"/>
            <p:cNvSpPr txBox="1"/>
            <p:nvPr/>
          </p:nvSpPr>
          <p:spPr>
            <a:xfrm>
              <a:off x="-1" y="66556"/>
              <a:ext cx="1326151" cy="211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noAutofit/>
            </a:bodyPr>
            <a:lstStyle>
              <a:lvl1pPr algn="ct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VS Code, Eclipse Che</a:t>
              </a:r>
            </a:p>
          </p:txBody>
        </p:sp>
      </p:grpSp>
      <p:sp>
        <p:nvSpPr>
          <p:cNvPr id="2935" name="Rectangle 45"/>
          <p:cNvSpPr/>
          <p:nvPr/>
        </p:nvSpPr>
        <p:spPr>
          <a:xfrm>
            <a:off x="3129660" y="3861061"/>
            <a:ext cx="1326150" cy="344814"/>
          </a:xfrm>
          <a:prstGeom prst="rect">
            <a:avLst/>
          </a:prstGeom>
          <a:solidFill>
            <a:srgbClr val="E2E3E5"/>
          </a:solidFill>
          <a:ln w="12700">
            <a:solidFill>
              <a:srgbClr val="FFFFFF"/>
            </a:solidFill>
          </a:ln>
        </p:spPr>
        <p:txBody>
          <a:bodyPr lIns="0" tIns="0" rIns="0" bIns="0" anchor="ctr"/>
          <a:lstStyle/>
          <a:p>
            <a:pPr marL="0" marR="0" lvl="0" indent="0" algn="ctr" defTabSz="914377" rtl="0" eaLnBrk="1" fontAlgn="auto" latinLnBrk="0" hangingPunct="0">
              <a:lnSpc>
                <a:spcPct val="90000"/>
              </a:lnSpc>
              <a:spcBef>
                <a:spcPts val="0"/>
              </a:spcBef>
              <a:spcAft>
                <a:spcPts val="0"/>
              </a:spcAft>
              <a:buClrTx/>
              <a:buSzTx/>
              <a:buFontTx/>
              <a:buNone/>
              <a:tabLst/>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pPr>
            <a:endPar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endParaRPr>
          </a:p>
        </p:txBody>
      </p:sp>
      <p:grpSp>
        <p:nvGrpSpPr>
          <p:cNvPr id="2938" name="Rectangle 47"/>
          <p:cNvGrpSpPr/>
          <p:nvPr/>
        </p:nvGrpSpPr>
        <p:grpSpPr>
          <a:xfrm>
            <a:off x="4631747" y="3876450"/>
            <a:ext cx="1326150" cy="344815"/>
            <a:chOff x="0" y="0"/>
            <a:chExt cx="1326149" cy="344813"/>
          </a:xfrm>
        </p:grpSpPr>
        <p:sp>
          <p:nvSpPr>
            <p:cNvPr id="2936" name="Rectangle"/>
            <p:cNvSpPr/>
            <p:nvPr/>
          </p:nvSpPr>
          <p:spPr>
            <a:xfrm>
              <a:off x="-1" y="-1"/>
              <a:ext cx="1326151" cy="344815"/>
            </a:xfrm>
            <a:prstGeom prst="rect">
              <a:avLst/>
            </a:prstGeom>
            <a:solidFill>
              <a:srgbClr val="E2E3E5"/>
            </a:solidFill>
            <a:ln w="12700" cap="flat">
              <a:solidFill>
                <a:srgbClr val="FFFFFF"/>
              </a:solidFill>
              <a:prstDash val="solid"/>
              <a:round/>
            </a:ln>
            <a:effectLst/>
          </p:spPr>
          <p:txBody>
            <a:bodyPr wrap="square" lIns="0" tIns="0" rIns="0" bIns="0" numCol="1" anchor="ctr">
              <a:noAutofit/>
            </a:bodyP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37" name="Ansible, Kubernetes"/>
            <p:cNvSpPr txBox="1"/>
            <p:nvPr/>
          </p:nvSpPr>
          <p:spPr>
            <a:xfrm>
              <a:off x="-1" y="66556"/>
              <a:ext cx="1326145" cy="2117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noAutofit/>
            </a:bodyPr>
            <a:lstStyle>
              <a:lvl1pPr algn="ct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Ansible, Kubernetes </a:t>
              </a:r>
            </a:p>
          </p:txBody>
        </p:sp>
      </p:grpSp>
      <p:sp>
        <p:nvSpPr>
          <p:cNvPr id="2939" name="Rectangle"/>
          <p:cNvSpPr/>
          <p:nvPr/>
        </p:nvSpPr>
        <p:spPr>
          <a:xfrm>
            <a:off x="6112918" y="3873972"/>
            <a:ext cx="1376793" cy="348946"/>
          </a:xfrm>
          <a:prstGeom prst="rect">
            <a:avLst/>
          </a:prstGeom>
          <a:solidFill>
            <a:srgbClr val="E2E3E5"/>
          </a:solidFill>
          <a:ln w="12700">
            <a:solidFill>
              <a:srgbClr val="FFFFFF"/>
            </a:solidFill>
          </a:ln>
        </p:spPr>
        <p:txBody>
          <a:bodyPr lIns="0" tIns="0" rIns="0" bIns="0" anchor="ct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40" name="Elastic search"/>
          <p:cNvSpPr txBox="1"/>
          <p:nvPr/>
        </p:nvSpPr>
        <p:spPr>
          <a:xfrm>
            <a:off x="6129193" y="3941326"/>
            <a:ext cx="1342042" cy="214238"/>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lstStyle>
            <a:lvl1pPr algn="ct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Elastic search</a:t>
            </a:r>
          </a:p>
        </p:txBody>
      </p:sp>
      <p:sp>
        <p:nvSpPr>
          <p:cNvPr id="2941" name="Rectangle"/>
          <p:cNvSpPr/>
          <p:nvPr/>
        </p:nvSpPr>
        <p:spPr>
          <a:xfrm>
            <a:off x="7625759" y="3882365"/>
            <a:ext cx="1326150" cy="344814"/>
          </a:xfrm>
          <a:prstGeom prst="rect">
            <a:avLst/>
          </a:prstGeom>
          <a:solidFill>
            <a:srgbClr val="E2E3E5"/>
          </a:solidFill>
          <a:ln w="12700">
            <a:solidFill>
              <a:srgbClr val="FFFFFF"/>
            </a:solidFill>
          </a:ln>
        </p:spPr>
        <p:txBody>
          <a:bodyPr lIns="0" tIns="0" rIns="0" bIns="0" anchor="ctr"/>
          <a:lstStyle/>
          <a:p>
            <a:pPr marL="0" marR="0" lvl="0" indent="0" algn="ctr" defTabSz="914377" rtl="0" eaLnBrk="1" fontAlgn="auto" latinLnBrk="0" hangingPunct="0">
              <a:lnSpc>
                <a:spcPct val="90000"/>
              </a:lnSpc>
              <a:spcBef>
                <a:spcPts val="0"/>
              </a:spcBef>
              <a:spcAft>
                <a:spcPts val="0"/>
              </a:spcAft>
              <a:buClrTx/>
              <a:buSzTx/>
              <a:buFontTx/>
              <a:buNone/>
              <a:tabLst/>
              <a:defRPr sz="1200"/>
            </a:pPr>
            <a:endParaRPr kumimoji="0" sz="12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42" name="Jenkins"/>
          <p:cNvSpPr txBox="1"/>
          <p:nvPr/>
        </p:nvSpPr>
        <p:spPr>
          <a:xfrm>
            <a:off x="7625759" y="3927618"/>
            <a:ext cx="1326150" cy="2117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lvl1pPr algn="ct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ctr"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Jenkins</a:t>
            </a:r>
          </a:p>
        </p:txBody>
      </p:sp>
      <p:pic>
        <p:nvPicPr>
          <p:cNvPr id="2943" name="Artboard 1@8x.png" descr="Artboard 1@8x.png"/>
          <p:cNvPicPr>
            <a:picLocks noChangeAspect="1"/>
          </p:cNvPicPr>
          <p:nvPr/>
        </p:nvPicPr>
        <p:blipFill>
          <a:blip r:embed="rId4"/>
          <a:srcRect l="21210" t="21184" r="21210" b="21184"/>
          <a:stretch>
            <a:fillRect/>
          </a:stretch>
        </p:blipFill>
        <p:spPr>
          <a:xfrm>
            <a:off x="8624727" y="86962"/>
            <a:ext cx="411602" cy="447565"/>
          </a:xfrm>
          <a:prstGeom prst="rect">
            <a:avLst/>
          </a:prstGeom>
          <a:ln w="12700">
            <a:miter lim="400000"/>
          </a:ln>
        </p:spPr>
      </p:pic>
      <p:pic>
        <p:nvPicPr>
          <p:cNvPr id="2944" name="Image" descr="Image"/>
          <p:cNvPicPr>
            <a:picLocks noChangeAspect="1"/>
          </p:cNvPicPr>
          <p:nvPr/>
        </p:nvPicPr>
        <p:blipFill>
          <a:blip r:embed="rId5"/>
          <a:stretch>
            <a:fillRect/>
          </a:stretch>
        </p:blipFill>
        <p:spPr>
          <a:xfrm>
            <a:off x="2209183" y="966390"/>
            <a:ext cx="198415" cy="124586"/>
          </a:xfrm>
          <a:prstGeom prst="rect">
            <a:avLst/>
          </a:prstGeom>
          <a:ln w="12700">
            <a:miter lim="400000"/>
          </a:ln>
        </p:spPr>
      </p:pic>
      <p:pic>
        <p:nvPicPr>
          <p:cNvPr id="2945" name="Image" descr="Image"/>
          <p:cNvPicPr>
            <a:picLocks noChangeAspect="1"/>
          </p:cNvPicPr>
          <p:nvPr/>
        </p:nvPicPr>
        <p:blipFill>
          <a:blip r:embed="rId6"/>
          <a:stretch>
            <a:fillRect/>
          </a:stretch>
        </p:blipFill>
        <p:spPr>
          <a:xfrm>
            <a:off x="3752143" y="945863"/>
            <a:ext cx="189828" cy="189828"/>
          </a:xfrm>
          <a:prstGeom prst="rect">
            <a:avLst/>
          </a:prstGeom>
          <a:ln w="12700">
            <a:miter lim="400000"/>
          </a:ln>
        </p:spPr>
      </p:pic>
      <p:pic>
        <p:nvPicPr>
          <p:cNvPr id="2946" name="Image" descr="Image"/>
          <p:cNvPicPr>
            <a:picLocks noChangeAspect="1"/>
          </p:cNvPicPr>
          <p:nvPr/>
        </p:nvPicPr>
        <p:blipFill>
          <a:blip r:embed="rId7"/>
          <a:stretch>
            <a:fillRect/>
          </a:stretch>
        </p:blipFill>
        <p:spPr>
          <a:xfrm>
            <a:off x="3768121" y="1428906"/>
            <a:ext cx="198415" cy="198415"/>
          </a:xfrm>
          <a:prstGeom prst="rect">
            <a:avLst/>
          </a:prstGeom>
          <a:ln w="12700">
            <a:miter lim="400000"/>
          </a:ln>
        </p:spPr>
      </p:pic>
      <p:pic>
        <p:nvPicPr>
          <p:cNvPr id="2947" name="Image" descr="Image"/>
          <p:cNvPicPr>
            <a:picLocks noChangeAspect="1"/>
          </p:cNvPicPr>
          <p:nvPr/>
        </p:nvPicPr>
        <p:blipFill>
          <a:blip r:embed="rId8"/>
          <a:stretch>
            <a:fillRect/>
          </a:stretch>
        </p:blipFill>
        <p:spPr>
          <a:xfrm>
            <a:off x="8225445" y="1009310"/>
            <a:ext cx="172347" cy="134821"/>
          </a:xfrm>
          <a:prstGeom prst="rect">
            <a:avLst/>
          </a:prstGeom>
          <a:ln w="12700">
            <a:miter lim="400000"/>
          </a:ln>
        </p:spPr>
      </p:pic>
      <p:sp>
        <p:nvSpPr>
          <p:cNvPr id="2948" name="Oval 166"/>
          <p:cNvSpPr/>
          <p:nvPr/>
        </p:nvSpPr>
        <p:spPr>
          <a:xfrm>
            <a:off x="2103217" y="817499"/>
            <a:ext cx="410347" cy="406466"/>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49" name="Oval 166"/>
          <p:cNvSpPr/>
          <p:nvPr/>
        </p:nvSpPr>
        <p:spPr>
          <a:xfrm>
            <a:off x="3652954" y="836872"/>
            <a:ext cx="410347" cy="406466"/>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50" name="Oval 166"/>
          <p:cNvSpPr/>
          <p:nvPr/>
        </p:nvSpPr>
        <p:spPr>
          <a:xfrm>
            <a:off x="3662155" y="1329022"/>
            <a:ext cx="410347" cy="406466"/>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51" name="Oval 166"/>
          <p:cNvSpPr/>
          <p:nvPr/>
        </p:nvSpPr>
        <p:spPr>
          <a:xfrm>
            <a:off x="8103205" y="863962"/>
            <a:ext cx="410347" cy="406467"/>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pic>
        <p:nvPicPr>
          <p:cNvPr id="2952" name="Image" descr="Image"/>
          <p:cNvPicPr>
            <a:picLocks noChangeAspect="1"/>
          </p:cNvPicPr>
          <p:nvPr/>
        </p:nvPicPr>
        <p:blipFill>
          <a:blip r:embed="rId9"/>
          <a:stretch>
            <a:fillRect/>
          </a:stretch>
        </p:blipFill>
        <p:spPr>
          <a:xfrm>
            <a:off x="5245330" y="885613"/>
            <a:ext cx="198415" cy="198415"/>
          </a:xfrm>
          <a:prstGeom prst="rect">
            <a:avLst/>
          </a:prstGeom>
          <a:ln w="12700">
            <a:miter lim="400000"/>
          </a:ln>
        </p:spPr>
      </p:pic>
      <p:sp>
        <p:nvSpPr>
          <p:cNvPr id="2953" name="Oval 166"/>
          <p:cNvSpPr/>
          <p:nvPr/>
        </p:nvSpPr>
        <p:spPr>
          <a:xfrm>
            <a:off x="5140573" y="773271"/>
            <a:ext cx="410347" cy="406466"/>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pic>
        <p:nvPicPr>
          <p:cNvPr id="2954" name="Image" descr="Image"/>
          <p:cNvPicPr>
            <a:picLocks noChangeAspect="1"/>
          </p:cNvPicPr>
          <p:nvPr/>
        </p:nvPicPr>
        <p:blipFill>
          <a:blip r:embed="rId10"/>
          <a:stretch>
            <a:fillRect/>
          </a:stretch>
        </p:blipFill>
        <p:spPr>
          <a:xfrm>
            <a:off x="6734996" y="1272772"/>
            <a:ext cx="184353" cy="164011"/>
          </a:xfrm>
          <a:prstGeom prst="rect">
            <a:avLst/>
          </a:prstGeom>
          <a:ln w="12700">
            <a:miter lim="400000"/>
          </a:ln>
        </p:spPr>
      </p:pic>
      <p:sp>
        <p:nvSpPr>
          <p:cNvPr id="2955" name="Oval 166"/>
          <p:cNvSpPr/>
          <p:nvPr/>
        </p:nvSpPr>
        <p:spPr>
          <a:xfrm>
            <a:off x="6624457" y="1141269"/>
            <a:ext cx="410347" cy="406466"/>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56" name="Oval 166"/>
          <p:cNvSpPr/>
          <p:nvPr/>
        </p:nvSpPr>
        <p:spPr>
          <a:xfrm>
            <a:off x="606421" y="954887"/>
            <a:ext cx="410347" cy="406467"/>
          </a:xfrm>
          <a:prstGeom prst="ellipse">
            <a:avLst/>
          </a:prstGeom>
          <a:ln w="12700">
            <a:solidFill>
              <a:srgbClr val="808080"/>
            </a:solidFill>
          </a:ln>
        </p:spPr>
        <p:txBody>
          <a:bodyPr lIns="26999" tIns="26999" rIns="26999" bIns="26999"/>
          <a:lstStyle/>
          <a:p>
            <a:pPr marL="0" marR="0" lvl="0" indent="0" algn="l" defTabSz="685800" rtl="0" eaLnBrk="1" fontAlgn="auto" latinLnBrk="0" hangingPunct="0">
              <a:lnSpc>
                <a:spcPct val="90000"/>
              </a:lnSpc>
              <a:spcBef>
                <a:spcPts val="0"/>
              </a:spcBef>
              <a:spcAft>
                <a:spcPts val="0"/>
              </a:spcAft>
              <a:buClrTx/>
              <a:buSzTx/>
              <a:buFontTx/>
              <a:buNone/>
              <a:tabLst/>
              <a:defRPr sz="1400">
                <a:solidFill>
                  <a:srgbClr val="191919"/>
                </a:solidFill>
                <a:latin typeface="HelvNeue Light for IBM"/>
                <a:ea typeface="HelvNeue Light for IBM"/>
                <a:cs typeface="HelvNeue Light for IBM"/>
                <a:sym typeface="HelvNeue Light for IBM"/>
              </a:defRPr>
            </a:pPr>
            <a:endParaRPr kumimoji="0" sz="1400" b="0" i="0" u="none" strike="noStrike" kern="0" cap="none" spc="0" normalizeH="0" baseline="0" noProof="0">
              <a:ln>
                <a:noFill/>
              </a:ln>
              <a:solidFill>
                <a:srgbClr val="191919"/>
              </a:solidFill>
              <a:effectLst/>
              <a:uLnTx/>
              <a:uFillTx/>
              <a:latin typeface="HelvNeue Light for IBM"/>
              <a:sym typeface="HelvNeue Light for IBM"/>
            </a:endParaRPr>
          </a:p>
        </p:txBody>
      </p:sp>
      <p:grpSp>
        <p:nvGrpSpPr>
          <p:cNvPr id="2960" name="Rectangle 46"/>
          <p:cNvGrpSpPr/>
          <p:nvPr/>
        </p:nvGrpSpPr>
        <p:grpSpPr>
          <a:xfrm>
            <a:off x="150797" y="4646139"/>
            <a:ext cx="8799327" cy="344064"/>
            <a:chOff x="0" y="0"/>
            <a:chExt cx="8799325" cy="344062"/>
          </a:xfrm>
        </p:grpSpPr>
        <p:sp>
          <p:nvSpPr>
            <p:cNvPr id="2958" name="Rectangle"/>
            <p:cNvSpPr/>
            <p:nvPr/>
          </p:nvSpPr>
          <p:spPr>
            <a:xfrm>
              <a:off x="0" y="0"/>
              <a:ext cx="8799326" cy="344063"/>
            </a:xfrm>
            <a:prstGeom prst="rect">
              <a:avLst/>
            </a:prstGeom>
            <a:solidFill>
              <a:srgbClr val="D8D8D8"/>
            </a:solidFill>
            <a:ln w="12700" cap="flat">
              <a:noFill/>
              <a:miter lim="400000"/>
            </a:ln>
            <a:effectLst/>
          </p:spPr>
          <p:txBody>
            <a:bodyPr wrap="square" lIns="36000" tIns="36000" rIns="36000" bIns="36000" numCol="1" anchor="ctr">
              <a:noAutofit/>
            </a:bodyPr>
            <a:lstStyle/>
            <a:p>
              <a:pPr marL="0" marR="0" lvl="0" indent="0" algn="ctr" defTabSz="914400" rtl="0" eaLnBrk="1" fontAlgn="auto" latinLnBrk="0" hangingPunct="0">
                <a:lnSpc>
                  <a:spcPct val="90000"/>
                </a:lnSpc>
                <a:spcBef>
                  <a:spcPts val="0"/>
                </a:spcBef>
                <a:spcAft>
                  <a:spcPts val="0"/>
                </a:spcAft>
                <a:buClrTx/>
                <a:buSzTx/>
                <a:buFontTx/>
                <a:buNone/>
                <a:tabLst/>
                <a:defRPr/>
              </a:pPr>
              <a:endParaRPr kumimoji="0" sz="13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2959" name="Integration with open and familiar tools"/>
            <p:cNvSpPr txBox="1"/>
            <p:nvPr/>
          </p:nvSpPr>
          <p:spPr>
            <a:xfrm>
              <a:off x="0" y="72747"/>
              <a:ext cx="8799326" cy="19856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noAutofit/>
            </a:bodyPr>
            <a:lstStyle>
              <a:lvl1pPr algn="ctr" defTabSz="914400">
                <a:lnSpc>
                  <a:spcPct val="90000"/>
                </a:lnSpc>
                <a:defRPr sz="800">
                  <a:solidFill>
                    <a:srgbClr val="000000"/>
                  </a:solidFill>
                  <a:effectLst>
                    <a:outerShdw blurRad="38100" dist="19050" dir="2700000" rotWithShape="0">
                      <a:srgbClr val="FFFFFF">
                        <a:alpha val="40000"/>
                      </a:srgbClr>
                    </a:outerShdw>
                  </a:effectLst>
                  <a:latin typeface="IBM Plex Sans"/>
                  <a:ea typeface="IBM Plex Sans"/>
                  <a:cs typeface="IBM Plex Sans"/>
                  <a:sym typeface="IBM Plex Sans"/>
                </a:defRPr>
              </a:lvl1pPr>
            </a:lstStyle>
            <a:p>
              <a:pPr marL="0" marR="0" lvl="0" indent="0" algn="ctr" defTabSz="914400" rtl="0" eaLnBrk="1" fontAlgn="auto" latinLnBrk="0" hangingPunct="0">
                <a:lnSpc>
                  <a:spcPct val="9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IBM Plex Sans"/>
                  <a:sym typeface="IBM Plex Sans"/>
                </a:rPr>
                <a:t>Integration with open and familiar tools</a:t>
              </a:r>
            </a:p>
          </p:txBody>
        </p:sp>
      </p:grpSp>
      <p:sp>
        <p:nvSpPr>
          <p:cNvPr id="2961" name="Jenkins, Maven"/>
          <p:cNvSpPr txBox="1"/>
          <p:nvPr/>
        </p:nvSpPr>
        <p:spPr>
          <a:xfrm>
            <a:off x="3175032" y="3927618"/>
            <a:ext cx="1286209" cy="211701"/>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lstStyle>
            <a:lvl1pPr defTabSz="914377">
              <a:lnSpc>
                <a:spcPct val="90000"/>
              </a:lnSpc>
              <a:defRPr sz="900">
                <a:solidFill>
                  <a:srgbClr val="000000"/>
                </a:solidFill>
                <a:effectLst>
                  <a:outerShdw blurRad="38100" dist="19050" dir="2700000" rotWithShape="0">
                    <a:srgbClr val="FFFFFF">
                      <a:alpha val="40000"/>
                    </a:srgbClr>
                  </a:outerShdw>
                </a:effectLst>
                <a:latin typeface="HelvNeue Light for IBM"/>
                <a:ea typeface="HelvNeue Light for IBM"/>
                <a:cs typeface="HelvNeue Light for IBM"/>
                <a:sym typeface="HelvNeue Light for IBM"/>
              </a:defRPr>
            </a:lvl1pPr>
          </a:lstStyle>
          <a:p>
            <a:pPr marL="0" marR="0" lvl="0" indent="0" algn="l" defTabSz="914377" rtl="0" eaLnBrk="1" fontAlgn="auto" latinLnBrk="0" hangingPunct="0">
              <a:lnSpc>
                <a:spcPct val="90000"/>
              </a:lnSpc>
              <a:spcBef>
                <a:spcPts val="0"/>
              </a:spcBef>
              <a:spcAft>
                <a:spcPts val="0"/>
              </a:spcAft>
              <a:buClrTx/>
              <a:buSzTx/>
              <a:buFontTx/>
              <a:buNone/>
              <a:tabLst/>
              <a:defRPr/>
            </a:pPr>
            <a:r>
              <a:rPr kumimoji="0" sz="900" b="0" i="0" u="none" strike="noStrike" kern="0" cap="none" spc="0" normalizeH="0" baseline="0" noProof="0">
                <a:ln>
                  <a:noFill/>
                </a:ln>
                <a:solidFill>
                  <a:srgbClr val="000000"/>
                </a:solidFill>
                <a:effectLst>
                  <a:outerShdw blurRad="38100" dist="19050" dir="2700000" rotWithShape="0">
                    <a:srgbClr val="FFFFFF">
                      <a:alpha val="40000"/>
                    </a:srgbClr>
                  </a:outerShdw>
                </a:effectLst>
                <a:uLnTx/>
                <a:uFillTx/>
                <a:latin typeface="HelvNeue Light for IBM"/>
                <a:sym typeface="HelvNeue Light for IBM"/>
              </a:rPr>
              <a:t>Jenkins, Maven</a:t>
            </a:r>
          </a:p>
        </p:txBody>
      </p:sp>
      <p:sp>
        <p:nvSpPr>
          <p:cNvPr id="83" name="Dependency Based Build…">
            <a:extLst>
              <a:ext uri="{FF2B5EF4-FFF2-40B4-BE49-F238E27FC236}">
                <a16:creationId xmlns:a16="http://schemas.microsoft.com/office/drawing/2014/main" id="{2978DB8A-26A4-B34D-B837-96539232E3E1}"/>
              </a:ext>
            </a:extLst>
          </p:cNvPr>
          <p:cNvSpPr txBox="1"/>
          <p:nvPr/>
        </p:nvSpPr>
        <p:spPr>
          <a:xfrm>
            <a:off x="4678397" y="2728935"/>
            <a:ext cx="1232856" cy="534368"/>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Self service provisioned environments</a:t>
            </a:r>
            <a:endPar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endParaRPr>
          </a:p>
        </p:txBody>
      </p:sp>
      <p:sp>
        <p:nvSpPr>
          <p:cNvPr id="84" name="Dependency Based Build…">
            <a:extLst>
              <a:ext uri="{FF2B5EF4-FFF2-40B4-BE49-F238E27FC236}">
                <a16:creationId xmlns:a16="http://schemas.microsoft.com/office/drawing/2014/main" id="{87891DAC-8EBA-2049-A290-0AA8B1956501}"/>
              </a:ext>
            </a:extLst>
          </p:cNvPr>
          <p:cNvSpPr txBox="1"/>
          <p:nvPr/>
        </p:nvSpPr>
        <p:spPr>
          <a:xfrm>
            <a:off x="7686148" y="2674179"/>
            <a:ext cx="1232856" cy="842145"/>
          </a:xfrm>
          <a:prstGeom prst="rect">
            <a:avLst/>
          </a:prstGeom>
          <a:ln w="12700">
            <a:miter lim="400000"/>
          </a:ln>
          <a:extLst>
            <a:ext uri="{C572A759-6A51-4108-AA02-DFA0A04FC94B}">
              <ma14:wrappingTextBoxFlag xmlns:ma14="http://schemas.microsoft.com/office/mac/drawingml/2011/main" xmlns="" val="1"/>
            </a:ext>
          </a:extLst>
        </p:spPr>
        <p:txBody>
          <a:bodyPr lIns="36000" tIns="36000" rIns="36000" bIns="36000" anchor="ctr">
            <a:spAutoFit/>
          </a:bodyPr>
          <a:lstStyle/>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Commit to SCM</a:t>
            </a:r>
            <a:endParaRPr kumimoji="0" sz="900" b="0" i="0" u="none" strike="noStrike" kern="0" cap="none" spc="0" normalizeH="0" baseline="0" noProof="0" dirty="0">
              <a:ln>
                <a:noFill/>
              </a:ln>
              <a:solidFill>
                <a:srgbClr val="FFFFFF"/>
              </a:solidFill>
              <a:effectLst>
                <a:outerShdw blurRad="38100" dist="19050" dir="2700000" rotWithShape="0">
                  <a:srgbClr val="FFFFFF">
                    <a:alpha val="40000"/>
                  </a:srgbClr>
                </a:outerShdw>
              </a:effectLst>
              <a:uLnTx/>
              <a:uFillTx/>
              <a:latin typeface="IBM Plex Sans Light"/>
              <a:sym typeface="IBM Plex Sans Light"/>
            </a:endParaRPr>
          </a:p>
          <a:p>
            <a:pPr marL="163281" marR="0" lvl="0" indent="-163281" algn="l" defTabSz="685965" rtl="0" eaLnBrk="1" fontAlgn="auto" latinLnBrk="0" hangingPunct="0">
              <a:lnSpc>
                <a:spcPct val="100000"/>
              </a:lnSpc>
              <a:spcBef>
                <a:spcPts val="0"/>
              </a:spcBef>
              <a:spcAft>
                <a:spcPts val="0"/>
              </a:spcAft>
              <a:buClrTx/>
              <a:buSzPct val="100000"/>
              <a:buFont typeface="Arial"/>
              <a:buChar char="•"/>
              <a:tabLst/>
              <a:defRPr sz="1000">
                <a:solidFill>
                  <a:srgbClr val="000000"/>
                </a:solidFill>
                <a:effectLst>
                  <a:outerShdw blurRad="38100" dist="19050" dir="2700000" rotWithShape="0">
                    <a:srgbClr val="FFFFFF">
                      <a:alpha val="40000"/>
                    </a:srgbClr>
                  </a:outerShdw>
                </a:effectLst>
              </a:defRPr>
            </a:pPr>
            <a:r>
              <a:rPr kumimoji="0" lang="en-US"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rPr>
              <a:t>Deploy to traditional and containerized environments</a:t>
            </a:r>
            <a:endParaRPr kumimoji="0" sz="1000" b="0" i="0" u="none" strike="noStrike" kern="0" cap="none" spc="0" normalizeH="0" baseline="0" noProof="0" dirty="0">
              <a:ln>
                <a:noFill/>
              </a:ln>
              <a:solidFill>
                <a:srgbClr val="000000"/>
              </a:solidFill>
              <a:effectLst>
                <a:outerShdw blurRad="38100" dist="19050" dir="2700000" rotWithShape="0">
                  <a:srgbClr val="FFFFFF">
                    <a:alpha val="40000"/>
                  </a:srgbClr>
                </a:outerShdw>
              </a:effectLst>
              <a:uLnTx/>
              <a:uFillTx/>
              <a:latin typeface="IBM Plex Sans Light"/>
              <a:sym typeface="IBM Plex Sans Light"/>
            </a:endParaRPr>
          </a:p>
        </p:txBody>
      </p:sp>
      <p:sp>
        <p:nvSpPr>
          <p:cNvPr id="82" name="Straight Connector 182">
            <a:extLst>
              <a:ext uri="{FF2B5EF4-FFF2-40B4-BE49-F238E27FC236}">
                <a16:creationId xmlns:a16="http://schemas.microsoft.com/office/drawing/2014/main" id="{FD6A858E-5625-AB42-BCD8-BB92828C4F52}"/>
              </a:ext>
            </a:extLst>
          </p:cNvPr>
          <p:cNvSpPr/>
          <p:nvPr/>
        </p:nvSpPr>
        <p:spPr>
          <a:xfrm flipV="1">
            <a:off x="800868" y="1354777"/>
            <a:ext cx="2666" cy="624086"/>
          </a:xfrm>
          <a:prstGeom prst="line">
            <a:avLst/>
          </a:prstGeom>
          <a:ln w="12700">
            <a:solidFill>
              <a:srgbClr val="808080"/>
            </a:solidFill>
            <a:prstDash val="dashDot"/>
          </a:ln>
        </p:spPr>
        <p:txBody>
          <a:bodyPr lIns="34289" tIns="34289" rIns="34289" bIns="34289"/>
          <a:lstStyle/>
          <a:p>
            <a:pPr marL="0" marR="0" lvl="0" indent="0" algn="l" defTabSz="685800" rtl="0" eaLnBrk="1" fontAlgn="auto" latinLnBrk="0" hangingPunct="0">
              <a:lnSpc>
                <a:spcPct val="100000"/>
              </a:lnSpc>
              <a:spcBef>
                <a:spcPts val="0"/>
              </a:spcBef>
              <a:spcAft>
                <a:spcPts val="0"/>
              </a:spcAft>
              <a:buClrTx/>
              <a:buSzTx/>
              <a:buFontTx/>
              <a:buNone/>
              <a:tabLst/>
              <a:defRPr sz="1200">
                <a:solidFill>
                  <a:srgbClr val="000000"/>
                </a:solidFill>
                <a:latin typeface="IBM Plex Sans"/>
                <a:ea typeface="IBM Plex Sans"/>
                <a:cs typeface="IBM Plex Sans"/>
                <a:sym typeface="IBM Plex Sans"/>
              </a:defRPr>
            </a:pPr>
            <a:r>
              <a:rPr kumimoji="0" lang="en-US" sz="1200" b="0" i="0" u="none" strike="noStrike" kern="0" cap="none" spc="0" normalizeH="0" baseline="0" noProof="0" dirty="0">
                <a:ln>
                  <a:noFill/>
                </a:ln>
                <a:solidFill>
                  <a:srgbClr val="000000"/>
                </a:solidFill>
                <a:effectLst/>
                <a:uLnTx/>
                <a:uFillTx/>
                <a:latin typeface="IBM Plex Sans"/>
                <a:sym typeface="IBM Plex Sans"/>
              </a:rPr>
              <a:t> </a:t>
            </a:r>
            <a:endParaRPr kumimoji="0" sz="1200" b="0" i="0" u="none" strike="noStrike" kern="0" cap="none" spc="0" normalizeH="0" baseline="0" noProof="0" dirty="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36490619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64" name="Rectangle 7"/>
          <p:cNvSpPr txBox="1">
            <a:spLocks noGrp="1"/>
          </p:cNvSpPr>
          <p:nvPr>
            <p:ph type="sldNum" sz="quarter" idx="2"/>
          </p:nvPr>
        </p:nvSpPr>
        <p:spPr>
          <a:xfrm>
            <a:off x="8975658" y="4905242"/>
            <a:ext cx="168343" cy="215336"/>
          </a:xfrm>
          <a:prstGeom prst="rect">
            <a:avLst/>
          </a:prstGeom>
          <a:extLst>
            <a:ext uri="{C572A759-6A51-4108-AA02-DFA0A04FC94B}">
              <ma14:wrappingTextBoxFlag xmlns:ma14="http://schemas.microsoft.com/office/mac/drawingml/2011/main" xmlns="" val="1"/>
            </a:ext>
          </a:extLst>
        </p:spPr>
        <p:txBody>
          <a:bodyPr/>
          <a:lstStyle/>
          <a:p>
            <a:pPr marL="0" marR="0" lvl="0" indent="0" algn="r" defTabSz="457200" rtl="0" eaLnBrk="1" fontAlgn="auto" latinLnBrk="0" hangingPunct="0">
              <a:lnSpc>
                <a:spcPct val="100000"/>
              </a:lnSpc>
              <a:spcBef>
                <a:spcPts val="0"/>
              </a:spcBef>
              <a:spcAft>
                <a:spcPts val="0"/>
              </a:spcAft>
              <a:buClrTx/>
              <a:buSzTx/>
              <a:buFontTx/>
              <a:buNone/>
              <a:tabLst/>
              <a:defRPr/>
            </a:pPr>
            <a:fld id="{86CB4B4D-7CA3-9044-876B-883B54F8677D}" type="slidenum">
              <a:rPr kumimoji="0" sz="900" b="0" i="0" u="none" strike="noStrike" kern="0" cap="none" spc="0" normalizeH="0" baseline="0" noProof="0">
                <a:ln>
                  <a:noFill/>
                </a:ln>
                <a:solidFill>
                  <a:srgbClr val="FFFFFF"/>
                </a:solidFill>
                <a:effectLst/>
                <a:uLnTx/>
                <a:uFillTx/>
                <a:latin typeface="Arial"/>
                <a:cs typeface="Arial"/>
                <a:sym typeface="Arial"/>
              </a:rPr>
              <a:pPr marL="0" marR="0" lvl="0" indent="0" algn="r" defTabSz="457200" rtl="0" eaLnBrk="1" fontAlgn="auto" latinLnBrk="0" hangingPunct="0">
                <a:lnSpc>
                  <a:spcPct val="100000"/>
                </a:lnSpc>
                <a:spcBef>
                  <a:spcPts val="0"/>
                </a:spcBef>
                <a:spcAft>
                  <a:spcPts val="0"/>
                </a:spcAft>
                <a:buClrTx/>
                <a:buSzTx/>
                <a:buFontTx/>
                <a:buNone/>
                <a:tabLst/>
                <a:defRPr/>
              </a:pPr>
              <a:t>17</a:t>
            </a:fld>
            <a:endParaRPr kumimoji="0" sz="900" b="0" i="0" u="none" strike="noStrike" kern="0" cap="none" spc="0" normalizeH="0" baseline="0" noProof="0">
              <a:ln>
                <a:noFill/>
              </a:ln>
              <a:solidFill>
                <a:srgbClr val="FFFFFF"/>
              </a:solidFill>
              <a:effectLst/>
              <a:uLnTx/>
              <a:uFillTx/>
              <a:latin typeface="Arial"/>
              <a:cs typeface="Arial"/>
              <a:sym typeface="Arial"/>
            </a:endParaRPr>
          </a:p>
        </p:txBody>
      </p:sp>
      <p:sp>
        <p:nvSpPr>
          <p:cNvPr id="2965" name="Rounded Rectangle 1"/>
          <p:cNvSpPr/>
          <p:nvPr/>
        </p:nvSpPr>
        <p:spPr>
          <a:xfrm>
            <a:off x="732971" y="2008185"/>
            <a:ext cx="7481639" cy="1267166"/>
          </a:xfrm>
          <a:prstGeom prst="roundRect">
            <a:avLst>
              <a:gd name="adj" fmla="val 0"/>
            </a:avLst>
          </a:prstGeom>
          <a:solidFill>
            <a:srgbClr val="252525"/>
          </a:solidFill>
          <a:ln w="12700">
            <a:miter lim="400000"/>
          </a:ln>
        </p:spPr>
        <p:txBody>
          <a:bodyPr lIns="36000" tIns="36000" rIns="36000" bIns="36000"/>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66" name="Title 1"/>
          <p:cNvSpPr txBox="1">
            <a:spLocks noGrp="1"/>
          </p:cNvSpPr>
          <p:nvPr>
            <p:ph type="title"/>
          </p:nvPr>
        </p:nvSpPr>
        <p:spPr>
          <a:xfrm>
            <a:off x="270713" y="107049"/>
            <a:ext cx="5616501" cy="516160"/>
          </a:xfrm>
          <a:prstGeom prst="rect">
            <a:avLst/>
          </a:prstGeom>
        </p:spPr>
        <p:txBody>
          <a:bodyPr/>
          <a:lstStyle>
            <a:lvl1pPr>
              <a:defRPr sz="2000">
                <a:solidFill>
                  <a:srgbClr val="F3F3F3"/>
                </a:solidFill>
                <a:latin typeface="IBM Plex Sans SemiBold"/>
                <a:ea typeface="IBM Plex Sans SemiBold"/>
                <a:cs typeface="IBM Plex Sans SemiBold"/>
                <a:sym typeface="IBM Plex Sans SemiBold"/>
              </a:defRPr>
            </a:lvl1pPr>
          </a:lstStyle>
          <a:p>
            <a:r>
              <a:t>Proposed Nazare ecosystem</a:t>
            </a:r>
          </a:p>
        </p:txBody>
      </p:sp>
      <p:sp>
        <p:nvSpPr>
          <p:cNvPr id="2967" name="Rectangle 57"/>
          <p:cNvSpPr/>
          <p:nvPr/>
        </p:nvSpPr>
        <p:spPr>
          <a:xfrm>
            <a:off x="732971" y="3343207"/>
            <a:ext cx="7416801" cy="1267166"/>
          </a:xfrm>
          <a:prstGeom prst="rect">
            <a:avLst/>
          </a:prstGeom>
          <a:solidFill>
            <a:srgbClr val="252525"/>
          </a:solidFill>
          <a:ln w="12700">
            <a:miter lim="400000"/>
          </a:ln>
        </p:spPr>
        <p:txBody>
          <a:bodyPr lIns="36000" tIns="36000" rIns="36000" bIns="36000" anchor="ctr"/>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68" name="Rectangle 58"/>
          <p:cNvSpPr txBox="1"/>
          <p:nvPr/>
        </p:nvSpPr>
        <p:spPr>
          <a:xfrm>
            <a:off x="732971" y="3506882"/>
            <a:ext cx="2026930" cy="650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982" rtl="0" eaLnBrk="1" fontAlgn="auto" latinLnBrk="0" hangingPunct="0">
              <a:lnSpc>
                <a:spcPct val="100000"/>
              </a:lnSpc>
              <a:spcBef>
                <a:spcPts val="0"/>
              </a:spcBef>
              <a:spcAft>
                <a:spcPts val="0"/>
              </a:spcAft>
              <a:buClrTx/>
              <a:buSzTx/>
              <a:buFontTx/>
              <a:buNone/>
              <a:tabLst/>
              <a:defRPr sz="1400">
                <a:solidFill>
                  <a:srgbClr val="F3F3F3"/>
                </a:solidFill>
              </a:defRPr>
            </a:pPr>
            <a:r>
              <a:rPr kumimoji="0" sz="1400" b="0" i="0" u="none" strike="noStrike" kern="0" cap="none" spc="0" normalizeH="0" baseline="0" noProof="0">
                <a:ln>
                  <a:noFill/>
                </a:ln>
                <a:solidFill>
                  <a:srgbClr val="F3F3F3"/>
                </a:solidFill>
                <a:effectLst/>
                <a:uLnTx/>
                <a:uFillTx/>
                <a:latin typeface="IBM Plex Sans Light"/>
                <a:sym typeface="IBM Plex Sans Light"/>
              </a:rPr>
              <a:t>Hybrid Infrastructure</a:t>
            </a:r>
            <a:endParaRPr kumimoji="0" sz="14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685982" rtl="0" eaLnBrk="1" fontAlgn="auto" latinLnBrk="0" hangingPunct="0">
              <a:lnSpc>
                <a:spcPct val="100000"/>
              </a:lnSpc>
              <a:spcBef>
                <a:spcPts val="0"/>
              </a:spcBef>
              <a:spcAft>
                <a:spcPts val="0"/>
              </a:spcAft>
              <a:buClrTx/>
              <a:buSzTx/>
              <a:buFontTx/>
              <a:buNone/>
              <a:tabLst/>
              <a:defRPr sz="1000">
                <a:solidFill>
                  <a:srgbClr val="F3F3F3"/>
                </a:solidFill>
              </a:defRPr>
            </a:pPr>
            <a:r>
              <a:rPr kumimoji="0" sz="1000" b="0" i="0" u="none" strike="noStrike" kern="0" cap="none" spc="0" normalizeH="0" baseline="0" noProof="0">
                <a:ln>
                  <a:noFill/>
                </a:ln>
                <a:solidFill>
                  <a:srgbClr val="F3F3F3"/>
                </a:solidFill>
                <a:effectLst/>
                <a:uLnTx/>
                <a:uFillTx/>
                <a:latin typeface="IBM Plex Sans Light"/>
                <a:sym typeface="IBM Plex Sans Light"/>
              </a:rPr>
              <a:t>(On-prem, public and private cloud)</a:t>
            </a:r>
          </a:p>
        </p:txBody>
      </p:sp>
      <p:sp>
        <p:nvSpPr>
          <p:cNvPr id="2969" name="Rectangle 73"/>
          <p:cNvSpPr/>
          <p:nvPr/>
        </p:nvSpPr>
        <p:spPr>
          <a:xfrm>
            <a:off x="2759900" y="3349295"/>
            <a:ext cx="5713102" cy="1261078"/>
          </a:xfrm>
          <a:prstGeom prst="rect">
            <a:avLst/>
          </a:prstGeom>
          <a:solidFill>
            <a:srgbClr val="3D3D3D"/>
          </a:solidFill>
          <a:ln w="12700">
            <a:miter lim="400000"/>
          </a:ln>
        </p:spPr>
        <p:txBody>
          <a:bodyPr lIns="36000" tIns="36000" rIns="36000" bIns="36000"/>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70" name="Rectangle 77"/>
          <p:cNvSpPr txBox="1"/>
          <p:nvPr/>
        </p:nvSpPr>
        <p:spPr>
          <a:xfrm>
            <a:off x="732972" y="2359731"/>
            <a:ext cx="2026931"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a:solidFill>
                  <a:srgbClr val="DCDCDC"/>
                </a:solidFill>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DCDCDC"/>
                </a:solidFill>
                <a:effectLst/>
                <a:uLnTx/>
                <a:uFillTx/>
                <a:latin typeface="IBM Plex Sans Light"/>
                <a:sym typeface="IBM Plex Sans Light"/>
              </a:rPr>
              <a:t>Proposed Nazare Services</a:t>
            </a:r>
          </a:p>
        </p:txBody>
      </p:sp>
      <p:sp>
        <p:nvSpPr>
          <p:cNvPr id="2971" name="Rectangle 78"/>
          <p:cNvSpPr/>
          <p:nvPr/>
        </p:nvSpPr>
        <p:spPr>
          <a:xfrm>
            <a:off x="2759902" y="2008185"/>
            <a:ext cx="5713101" cy="1256888"/>
          </a:xfrm>
          <a:prstGeom prst="rect">
            <a:avLst/>
          </a:prstGeom>
          <a:solidFill>
            <a:srgbClr val="3D3D3D"/>
          </a:solidFill>
          <a:ln w="12700">
            <a:miter lim="400000"/>
          </a:ln>
        </p:spPr>
        <p:txBody>
          <a:bodyPr lIns="36000" tIns="36000" rIns="36000" bIns="36000"/>
          <a:lstStyle/>
          <a:p>
            <a:pPr marL="0" marR="0" lvl="0" indent="0" algn="l" defTabSz="914400" rtl="0" eaLnBrk="1" fontAlgn="auto" latinLnBrk="0" hangingPunct="0">
              <a:lnSpc>
                <a:spcPct val="90000"/>
              </a:lnSpc>
              <a:spcBef>
                <a:spcPts val="0"/>
              </a:spcBef>
              <a:spcAft>
                <a:spcPts val="0"/>
              </a:spcAft>
              <a:buClrTx/>
              <a:buSzTx/>
              <a:buFontTx/>
              <a:buNone/>
              <a:tabLst/>
              <a:defRPr sz="2000">
                <a:solidFill>
                  <a:srgbClr val="191919"/>
                </a:solidFill>
                <a:latin typeface="HelvNeue Light for IBM"/>
                <a:ea typeface="HelvNeue Light for IBM"/>
                <a:cs typeface="HelvNeue Light for IBM"/>
                <a:sym typeface="HelvNeue Light for IBM"/>
              </a:defRPr>
            </a:pPr>
            <a:endParaRPr kumimoji="0" sz="2000" b="0" i="0" u="none" strike="noStrike" kern="0" cap="none" spc="0" normalizeH="0" baseline="0" noProof="0">
              <a:ln>
                <a:noFill/>
              </a:ln>
              <a:solidFill>
                <a:srgbClr val="191919"/>
              </a:solidFill>
              <a:effectLst/>
              <a:uLnTx/>
              <a:uFillTx/>
              <a:latin typeface="HelvNeue Light for IBM"/>
              <a:sym typeface="HelvNeue Light for IBM"/>
            </a:endParaRPr>
          </a:p>
        </p:txBody>
      </p:sp>
      <p:sp>
        <p:nvSpPr>
          <p:cNvPr id="2972" name="TextBox 11"/>
          <p:cNvSpPr txBox="1"/>
          <p:nvPr/>
        </p:nvSpPr>
        <p:spPr>
          <a:xfrm>
            <a:off x="3044502" y="2792227"/>
            <a:ext cx="506653"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IDE</a:t>
            </a:r>
          </a:p>
        </p:txBody>
      </p:sp>
      <p:sp>
        <p:nvSpPr>
          <p:cNvPr id="2973" name="TextBox 124"/>
          <p:cNvSpPr txBox="1"/>
          <p:nvPr/>
        </p:nvSpPr>
        <p:spPr>
          <a:xfrm>
            <a:off x="3585219" y="2792227"/>
            <a:ext cx="506653"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Debug</a:t>
            </a:r>
          </a:p>
        </p:txBody>
      </p:sp>
      <p:sp>
        <p:nvSpPr>
          <p:cNvPr id="2974" name="TextBox 125"/>
          <p:cNvSpPr txBox="1"/>
          <p:nvPr/>
        </p:nvSpPr>
        <p:spPr>
          <a:xfrm>
            <a:off x="4147663" y="2821254"/>
            <a:ext cx="629918"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Provision</a:t>
            </a:r>
          </a:p>
        </p:txBody>
      </p:sp>
      <p:sp>
        <p:nvSpPr>
          <p:cNvPr id="2975" name="TextBox 126"/>
          <p:cNvSpPr txBox="1"/>
          <p:nvPr/>
        </p:nvSpPr>
        <p:spPr>
          <a:xfrm>
            <a:off x="4766926" y="2821254"/>
            <a:ext cx="674765"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982" rtl="0" eaLnBrk="1" fontAlgn="auto" latinLnBrk="0" hangingPunct="0">
              <a:lnSpc>
                <a:spcPct val="100000"/>
              </a:lnSpc>
              <a:spcBef>
                <a:spcPts val="0"/>
              </a:spcBef>
              <a:spcAft>
                <a:spcPts val="0"/>
              </a:spcAft>
              <a:buClrTx/>
              <a:buSzTx/>
              <a:buFontTx/>
              <a:buNone/>
              <a:tabLst/>
              <a:defRPr sz="800">
                <a:latin typeface="IBM Plex Sans"/>
                <a:ea typeface="IBM Plex Sans"/>
                <a:cs typeface="IBM Plex Sans"/>
                <a:sym typeface="IBM Plex Sans"/>
              </a:defRPr>
            </a:pPr>
            <a:r>
              <a:rPr kumimoji="0" sz="800" b="0" i="0" u="none" strike="noStrike" kern="0" cap="none" spc="0" normalizeH="0" baseline="0" noProof="0">
                <a:ln>
                  <a:noFill/>
                </a:ln>
                <a:solidFill>
                  <a:srgbClr val="FFFFFF"/>
                </a:solidFill>
                <a:effectLst/>
                <a:uLnTx/>
                <a:uFillTx/>
                <a:latin typeface="IBM Plex Sans"/>
                <a:sym typeface="IBM Plex Sans"/>
              </a:rPr>
              <a:t>Discovery</a:t>
            </a:r>
            <a:endParaRPr kumimoji="0" sz="800" b="0" i="0" u="none" strike="noStrike" kern="0" cap="none" spc="0" normalizeH="0" baseline="0" noProof="0">
              <a:ln>
                <a:noFill/>
              </a:ln>
              <a:solidFill>
                <a:srgbClr val="000000"/>
              </a:solidFill>
              <a:effectLst/>
              <a:uLnTx/>
              <a:uFillTx/>
              <a:latin typeface="IBM Plex Sans"/>
              <a:sym typeface="IBM Plex Sans"/>
            </a:endParaRPr>
          </a:p>
          <a:p>
            <a:pPr marL="0" marR="0" lvl="0" indent="0" algn="l" defTabSz="685982" rtl="0" eaLnBrk="1" fontAlgn="auto" latinLnBrk="0" hangingPunct="0">
              <a:lnSpc>
                <a:spcPct val="100000"/>
              </a:lnSpc>
              <a:spcBef>
                <a:spcPts val="0"/>
              </a:spcBef>
              <a:spcAft>
                <a:spcPts val="0"/>
              </a:spcAft>
              <a:buClrTx/>
              <a:buSzTx/>
              <a:buFontTx/>
              <a:buNone/>
              <a:tabLst/>
              <a:defRPr sz="800">
                <a:latin typeface="IBM Plex Sans"/>
                <a:ea typeface="IBM Plex Sans"/>
                <a:cs typeface="IBM Plex Sans"/>
                <a:sym typeface="IBM Plex Sans"/>
              </a:defRPr>
            </a:pPr>
            <a:r>
              <a:rPr kumimoji="0" sz="800" b="0" i="0" u="none" strike="noStrike" kern="0" cap="none" spc="0" normalizeH="0" baseline="0" noProof="0">
                <a:ln>
                  <a:noFill/>
                </a:ln>
                <a:solidFill>
                  <a:srgbClr val="FFFFFF"/>
                </a:solidFill>
                <a:effectLst/>
                <a:uLnTx/>
                <a:uFillTx/>
                <a:latin typeface="IBM Plex Sans"/>
                <a:sym typeface="IBM Plex Sans"/>
              </a:rPr>
              <a:t>&amp; Analysis</a:t>
            </a:r>
          </a:p>
        </p:txBody>
      </p:sp>
      <p:sp>
        <p:nvSpPr>
          <p:cNvPr id="2976" name="TextBox 127"/>
          <p:cNvSpPr txBox="1"/>
          <p:nvPr/>
        </p:nvSpPr>
        <p:spPr>
          <a:xfrm>
            <a:off x="5500747" y="2821254"/>
            <a:ext cx="501178"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Test</a:t>
            </a:r>
          </a:p>
        </p:txBody>
      </p:sp>
      <p:sp>
        <p:nvSpPr>
          <p:cNvPr id="2977" name="TextBox 128"/>
          <p:cNvSpPr txBox="1"/>
          <p:nvPr/>
        </p:nvSpPr>
        <p:spPr>
          <a:xfrm>
            <a:off x="6060576" y="2821254"/>
            <a:ext cx="798164"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Insights</a:t>
            </a:r>
          </a:p>
        </p:txBody>
      </p:sp>
      <p:sp>
        <p:nvSpPr>
          <p:cNvPr id="2978" name="TextBox 129"/>
          <p:cNvSpPr txBox="1"/>
          <p:nvPr/>
        </p:nvSpPr>
        <p:spPr>
          <a:xfrm>
            <a:off x="6669275" y="2821254"/>
            <a:ext cx="798164"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982" rtl="0" eaLnBrk="1" fontAlgn="auto" latinLnBrk="0" hangingPunct="0">
              <a:lnSpc>
                <a:spcPct val="100000"/>
              </a:lnSpc>
              <a:spcBef>
                <a:spcPts val="0"/>
              </a:spcBef>
              <a:spcAft>
                <a:spcPts val="0"/>
              </a:spcAft>
              <a:buClrTx/>
              <a:buSzTx/>
              <a:buFontTx/>
              <a:buNone/>
              <a:tabLst/>
              <a:defRPr sz="800">
                <a:latin typeface="IBM Plex Sans"/>
                <a:ea typeface="IBM Plex Sans"/>
                <a:cs typeface="IBM Plex Sans"/>
                <a:sym typeface="IBM Plex Sans"/>
              </a:defRPr>
            </a:pPr>
            <a:r>
              <a:rPr kumimoji="0" sz="800" b="0" i="0" u="none" strike="noStrike" kern="0" cap="none" spc="0" normalizeH="0" baseline="0" noProof="0">
                <a:ln>
                  <a:noFill/>
                </a:ln>
                <a:solidFill>
                  <a:srgbClr val="FFFFFF"/>
                </a:solidFill>
                <a:effectLst/>
                <a:uLnTx/>
                <a:uFillTx/>
                <a:latin typeface="IBM Plex Sans"/>
                <a:sym typeface="IBM Plex Sans"/>
              </a:rPr>
              <a:t>Pipeline </a:t>
            </a:r>
            <a:endParaRPr kumimoji="0" sz="800" b="0" i="0" u="none" strike="noStrike" kern="0" cap="none" spc="0" normalizeH="0" baseline="0" noProof="0">
              <a:ln>
                <a:noFill/>
              </a:ln>
              <a:solidFill>
                <a:srgbClr val="000000"/>
              </a:solidFill>
              <a:effectLst/>
              <a:uLnTx/>
              <a:uFillTx/>
              <a:latin typeface="IBM Plex Sans"/>
              <a:sym typeface="IBM Plex Sans"/>
            </a:endParaRPr>
          </a:p>
          <a:p>
            <a:pPr marL="0" marR="0" lvl="0" indent="0" algn="l" defTabSz="685982" rtl="0" eaLnBrk="1" fontAlgn="auto" latinLnBrk="0" hangingPunct="0">
              <a:lnSpc>
                <a:spcPct val="100000"/>
              </a:lnSpc>
              <a:spcBef>
                <a:spcPts val="0"/>
              </a:spcBef>
              <a:spcAft>
                <a:spcPts val="0"/>
              </a:spcAft>
              <a:buClrTx/>
              <a:buSzTx/>
              <a:buFontTx/>
              <a:buNone/>
              <a:tabLst/>
              <a:defRPr sz="800">
                <a:latin typeface="IBM Plex Sans"/>
                <a:ea typeface="IBM Plex Sans"/>
                <a:cs typeface="IBM Plex Sans"/>
                <a:sym typeface="IBM Plex Sans"/>
              </a:defRPr>
            </a:pPr>
            <a:r>
              <a:rPr kumimoji="0" sz="800" b="0" i="0" u="none" strike="noStrike" kern="0" cap="none" spc="0" normalizeH="0" baseline="0" noProof="0">
                <a:ln>
                  <a:noFill/>
                </a:ln>
                <a:solidFill>
                  <a:srgbClr val="FFFFFF"/>
                </a:solidFill>
                <a:effectLst/>
                <a:uLnTx/>
                <a:uFillTx/>
                <a:latin typeface="IBM Plex Sans"/>
                <a:sym typeface="IBM Plex Sans"/>
              </a:rPr>
              <a:t>Xtensions</a:t>
            </a:r>
          </a:p>
        </p:txBody>
      </p:sp>
      <p:sp>
        <p:nvSpPr>
          <p:cNvPr id="2979" name="TextBox 130"/>
          <p:cNvSpPr txBox="1"/>
          <p:nvPr/>
        </p:nvSpPr>
        <p:spPr>
          <a:xfrm>
            <a:off x="7532978" y="2821254"/>
            <a:ext cx="824882" cy="21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latin typeface="IBM Plex Sans"/>
                <a:ea typeface="IBM Plex Sans"/>
                <a:cs typeface="IBM Plex Sans"/>
                <a:sym typeface="IBM Plex Sans"/>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DevOps</a:t>
            </a:r>
          </a:p>
        </p:txBody>
      </p:sp>
      <p:sp>
        <p:nvSpPr>
          <p:cNvPr id="2980" name="TextBox 2"/>
          <p:cNvSpPr txBox="1"/>
          <p:nvPr/>
        </p:nvSpPr>
        <p:spPr>
          <a:xfrm>
            <a:off x="669484" y="776092"/>
            <a:ext cx="7976852" cy="320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a:solidFill>
                  <a:srgbClr val="F3F3F3"/>
                </a:solidFill>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3F3F3"/>
                </a:solidFill>
                <a:effectLst/>
                <a:uLnTx/>
                <a:uFillTx/>
                <a:latin typeface="IBM Plex Sans Light"/>
                <a:sym typeface="IBM Plex Sans Light"/>
              </a:rPr>
              <a:t>The proposed Nazare services will complement and work with existing offerings </a:t>
            </a:r>
          </a:p>
        </p:txBody>
      </p:sp>
      <p:sp>
        <p:nvSpPr>
          <p:cNvPr id="2981" name="Rectangle 42"/>
          <p:cNvSpPr txBox="1"/>
          <p:nvPr/>
        </p:nvSpPr>
        <p:spPr>
          <a:xfrm>
            <a:off x="669483" y="1239665"/>
            <a:ext cx="7941231" cy="548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400">
                <a:solidFill>
                  <a:srgbClr val="F3F3F3"/>
                </a:solidFill>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3F3F3"/>
                </a:solidFill>
                <a:effectLst/>
                <a:uLnTx/>
                <a:uFillTx/>
                <a:latin typeface="IBM Plex Sans Light"/>
                <a:sym typeface="IBM Plex Sans Light"/>
              </a:rPr>
              <a:t>Developers can use all the Nazare DevOps services or choose just what they need to complement their existing workflows</a:t>
            </a:r>
          </a:p>
        </p:txBody>
      </p:sp>
      <p:pic>
        <p:nvPicPr>
          <p:cNvPr id="2982" name="Image" descr="Image"/>
          <p:cNvPicPr>
            <a:picLocks noChangeAspect="1"/>
          </p:cNvPicPr>
          <p:nvPr/>
        </p:nvPicPr>
        <p:blipFill>
          <a:blip r:embed="rId3"/>
          <a:stretch>
            <a:fillRect/>
          </a:stretch>
        </p:blipFill>
        <p:spPr>
          <a:xfrm>
            <a:off x="5438497" y="2204086"/>
            <a:ext cx="508012" cy="506654"/>
          </a:xfrm>
          <a:prstGeom prst="rect">
            <a:avLst/>
          </a:prstGeom>
          <a:ln w="12700">
            <a:miter lim="400000"/>
          </a:ln>
        </p:spPr>
      </p:pic>
      <p:pic>
        <p:nvPicPr>
          <p:cNvPr id="2983" name="Image" descr="Image"/>
          <p:cNvPicPr>
            <a:picLocks noChangeAspect="1"/>
          </p:cNvPicPr>
          <p:nvPr/>
        </p:nvPicPr>
        <p:blipFill>
          <a:blip r:embed="rId4"/>
          <a:stretch>
            <a:fillRect/>
          </a:stretch>
        </p:blipFill>
        <p:spPr>
          <a:xfrm>
            <a:off x="6060576" y="2204086"/>
            <a:ext cx="508013" cy="506655"/>
          </a:xfrm>
          <a:prstGeom prst="rect">
            <a:avLst/>
          </a:prstGeom>
          <a:ln w="12700">
            <a:miter lim="400000"/>
          </a:ln>
        </p:spPr>
      </p:pic>
      <p:pic>
        <p:nvPicPr>
          <p:cNvPr id="2984" name="Image" descr="Image"/>
          <p:cNvPicPr>
            <a:picLocks noChangeAspect="1"/>
          </p:cNvPicPr>
          <p:nvPr/>
        </p:nvPicPr>
        <p:blipFill>
          <a:blip r:embed="rId4"/>
          <a:stretch>
            <a:fillRect/>
          </a:stretch>
        </p:blipFill>
        <p:spPr>
          <a:xfrm>
            <a:off x="4816418" y="2204086"/>
            <a:ext cx="508013" cy="506654"/>
          </a:xfrm>
          <a:prstGeom prst="rect">
            <a:avLst/>
          </a:prstGeom>
          <a:ln w="12700">
            <a:miter lim="400000"/>
          </a:ln>
        </p:spPr>
      </p:pic>
      <p:pic>
        <p:nvPicPr>
          <p:cNvPr id="2985" name="Image" descr="Image"/>
          <p:cNvPicPr>
            <a:picLocks noChangeAspect="1"/>
          </p:cNvPicPr>
          <p:nvPr/>
        </p:nvPicPr>
        <p:blipFill>
          <a:blip r:embed="rId5"/>
          <a:stretch>
            <a:fillRect/>
          </a:stretch>
        </p:blipFill>
        <p:spPr>
          <a:xfrm>
            <a:off x="4194338" y="2204086"/>
            <a:ext cx="508013" cy="506654"/>
          </a:xfrm>
          <a:prstGeom prst="rect">
            <a:avLst/>
          </a:prstGeom>
          <a:ln w="12700">
            <a:miter lim="400000"/>
          </a:ln>
        </p:spPr>
      </p:pic>
      <p:pic>
        <p:nvPicPr>
          <p:cNvPr id="2986" name="Image" descr="Image"/>
          <p:cNvPicPr>
            <a:picLocks noChangeAspect="1"/>
          </p:cNvPicPr>
          <p:nvPr/>
        </p:nvPicPr>
        <p:blipFill>
          <a:blip r:embed="rId6"/>
          <a:stretch>
            <a:fillRect/>
          </a:stretch>
        </p:blipFill>
        <p:spPr>
          <a:xfrm>
            <a:off x="3569639" y="2204086"/>
            <a:ext cx="510631" cy="509266"/>
          </a:xfrm>
          <a:prstGeom prst="rect">
            <a:avLst/>
          </a:prstGeom>
          <a:ln w="12700">
            <a:miter lim="400000"/>
          </a:ln>
        </p:spPr>
      </p:pic>
      <p:pic>
        <p:nvPicPr>
          <p:cNvPr id="2987" name="Image" descr="Image"/>
          <p:cNvPicPr>
            <a:picLocks noChangeAspect="1"/>
          </p:cNvPicPr>
          <p:nvPr/>
        </p:nvPicPr>
        <p:blipFill>
          <a:blip r:embed="rId7"/>
          <a:stretch>
            <a:fillRect/>
          </a:stretch>
        </p:blipFill>
        <p:spPr>
          <a:xfrm>
            <a:off x="2950166" y="2204086"/>
            <a:ext cx="505407" cy="504055"/>
          </a:xfrm>
          <a:prstGeom prst="rect">
            <a:avLst/>
          </a:prstGeom>
          <a:ln w="12700">
            <a:miter lim="400000"/>
          </a:ln>
        </p:spPr>
      </p:pic>
      <p:pic>
        <p:nvPicPr>
          <p:cNvPr id="2988" name="Picture 4" descr="Picture 4"/>
          <p:cNvPicPr>
            <a:picLocks noChangeAspect="1"/>
          </p:cNvPicPr>
          <p:nvPr/>
        </p:nvPicPr>
        <p:blipFill>
          <a:blip r:embed="rId8"/>
          <a:stretch>
            <a:fillRect/>
          </a:stretch>
        </p:blipFill>
        <p:spPr>
          <a:xfrm>
            <a:off x="4321431" y="3596606"/>
            <a:ext cx="616303" cy="660870"/>
          </a:xfrm>
          <a:prstGeom prst="rect">
            <a:avLst/>
          </a:prstGeom>
          <a:ln w="12700">
            <a:miter lim="400000"/>
          </a:ln>
        </p:spPr>
      </p:pic>
      <p:pic>
        <p:nvPicPr>
          <p:cNvPr id="2989" name="Picture 5" descr="Picture 5"/>
          <p:cNvPicPr>
            <a:picLocks noChangeAspect="1"/>
          </p:cNvPicPr>
          <p:nvPr/>
        </p:nvPicPr>
        <p:blipFill>
          <a:blip r:embed="rId9"/>
          <a:stretch>
            <a:fillRect/>
          </a:stretch>
        </p:blipFill>
        <p:spPr>
          <a:xfrm>
            <a:off x="3173999" y="3556386"/>
            <a:ext cx="580653" cy="514919"/>
          </a:xfrm>
          <a:prstGeom prst="rect">
            <a:avLst/>
          </a:prstGeom>
          <a:ln w="12700">
            <a:miter lim="400000"/>
          </a:ln>
        </p:spPr>
      </p:pic>
      <p:sp>
        <p:nvSpPr>
          <p:cNvPr id="2990" name="TextBox 6"/>
          <p:cNvSpPr txBox="1"/>
          <p:nvPr/>
        </p:nvSpPr>
        <p:spPr>
          <a:xfrm>
            <a:off x="2941037" y="4145248"/>
            <a:ext cx="1073788" cy="345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685982" rtl="0" eaLnBrk="1" fontAlgn="auto" latinLnBrk="0" hangingPunct="0">
              <a:lnSpc>
                <a:spcPct val="100000"/>
              </a:lnSpc>
              <a:spcBef>
                <a:spcPts val="0"/>
              </a:spcBef>
              <a:spcAft>
                <a:spcPts val="0"/>
              </a:spcAft>
              <a:buClrTx/>
              <a:buSzTx/>
              <a:buFontTx/>
              <a:buNone/>
              <a:tabLst/>
              <a:defRPr sz="800"/>
            </a:pPr>
            <a:r>
              <a:rPr kumimoji="0" sz="800" b="0" i="0" u="none" strike="noStrike" kern="0" cap="none" spc="0" normalizeH="0" baseline="0" noProof="0">
                <a:ln>
                  <a:noFill/>
                </a:ln>
                <a:solidFill>
                  <a:srgbClr val="FFFFFF"/>
                </a:solidFill>
                <a:effectLst/>
                <a:uLnTx/>
                <a:uFillTx/>
                <a:latin typeface="IBM Plex Sans Light"/>
                <a:sym typeface="IBM Plex Sans Light"/>
              </a:rPr>
              <a:t>IBM</a:t>
            </a:r>
            <a:r>
              <a:rPr kumimoji="0" sz="800" b="0" i="0" u="none" strike="noStrike" kern="0" cap="none" spc="0" normalizeH="0" baseline="0" noProof="0">
                <a:ln>
                  <a:noFill/>
                </a:ln>
                <a:solidFill>
                  <a:srgbClr val="FFFFFF"/>
                </a:solidFill>
                <a:effectLst/>
                <a:uLnTx/>
                <a:uFillTx/>
                <a:latin typeface="IBM Plex Sans"/>
                <a:ea typeface="IBM Plex Sans"/>
                <a:cs typeface="IBM Plex Sans"/>
                <a:sym typeface="IBM Plex Sans"/>
              </a:rPr>
              <a:t> </a:t>
            </a:r>
            <a:r>
              <a:rPr kumimoji="0" sz="8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Cloud</a:t>
            </a:r>
            <a:r>
              <a:rPr kumimoji="0" sz="800" b="0" i="0" u="none" strike="noStrike" kern="0" cap="none" spc="0" normalizeH="0" baseline="0" noProof="0">
                <a:ln>
                  <a:noFill/>
                </a:ln>
                <a:solidFill>
                  <a:srgbClr val="FFFFFF"/>
                </a:solidFill>
                <a:effectLst/>
                <a:uLnTx/>
                <a:uFillTx/>
                <a:latin typeface="IBM Plex Sans"/>
                <a:ea typeface="IBM Plex Sans"/>
                <a:cs typeface="IBM Plex Sans"/>
                <a:sym typeface="IBM Plex Sans"/>
              </a:rPr>
              <a:t> </a:t>
            </a:r>
            <a:r>
              <a:rPr kumimoji="0" sz="800" b="0" i="0" u="none" strike="noStrike" kern="0" cap="none" spc="0" normalizeH="0" baseline="0" noProof="0">
                <a:ln>
                  <a:noFill/>
                </a:ln>
                <a:solidFill>
                  <a:srgbClr val="FFFFFF"/>
                </a:solidFill>
                <a:effectLst/>
                <a:uLnTx/>
                <a:uFillTx/>
                <a:latin typeface="IBM Plex Sans Light"/>
                <a:sym typeface="IBM Plex Sans Light"/>
              </a:rPr>
              <a:t>&amp;</a:t>
            </a:r>
            <a:endParaRPr kumimoji="0" sz="800" b="0" i="0" u="none" strike="noStrike" kern="0" cap="none" spc="0" normalizeH="0" baseline="0" noProof="0">
              <a:ln>
                <a:noFill/>
              </a:ln>
              <a:solidFill>
                <a:srgbClr val="000000"/>
              </a:solidFill>
              <a:effectLst/>
              <a:uLnTx/>
              <a:uFillTx/>
              <a:latin typeface="IBM Plex Sans Light"/>
              <a:sym typeface="IBM Plex Sans Light"/>
            </a:endParaRPr>
          </a:p>
          <a:p>
            <a:pPr marL="0" marR="0" lvl="0" indent="0" algn="l" defTabSz="685982" rtl="0" eaLnBrk="1" fontAlgn="auto" latinLnBrk="0" hangingPunct="0">
              <a:lnSpc>
                <a:spcPct val="100000"/>
              </a:lnSpc>
              <a:spcBef>
                <a:spcPts val="0"/>
              </a:spcBef>
              <a:spcAft>
                <a:spcPts val="0"/>
              </a:spcAft>
              <a:buClrTx/>
              <a:buSzTx/>
              <a:buFontTx/>
              <a:buNone/>
              <a:tabLst/>
              <a:defRPr sz="800"/>
            </a:pPr>
            <a:r>
              <a:rPr kumimoji="0" sz="800" b="0" i="0" u="none" strike="noStrike" kern="0" cap="none" spc="0" normalizeH="0" baseline="0" noProof="0">
                <a:ln>
                  <a:noFill/>
                </a:ln>
                <a:solidFill>
                  <a:srgbClr val="FFFFFF"/>
                </a:solidFill>
                <a:effectLst/>
                <a:uLnTx/>
                <a:uFillTx/>
                <a:latin typeface="IBM Plex Sans Light"/>
                <a:sym typeface="IBM Plex Sans Light"/>
              </a:rPr>
              <a:t>IBM</a:t>
            </a:r>
            <a:r>
              <a:rPr kumimoji="0" sz="800" b="0" i="0" u="none" strike="noStrike" kern="0" cap="none" spc="0" normalizeH="0" baseline="0" noProof="0">
                <a:ln>
                  <a:noFill/>
                </a:ln>
                <a:solidFill>
                  <a:srgbClr val="FFFFFF"/>
                </a:solidFill>
                <a:effectLst/>
                <a:uLnTx/>
                <a:uFillTx/>
                <a:latin typeface="IBM Plex Sans"/>
                <a:ea typeface="IBM Plex Sans"/>
                <a:cs typeface="IBM Plex Sans"/>
                <a:sym typeface="IBM Plex Sans"/>
              </a:rPr>
              <a:t> </a:t>
            </a:r>
            <a:r>
              <a:rPr kumimoji="0" sz="800" b="0" i="0" u="none" strike="noStrike" kern="0" cap="none" spc="0" normalizeH="0" baseline="0" noProof="0">
                <a:ln>
                  <a:noFill/>
                </a:ln>
                <a:solidFill>
                  <a:srgbClr val="FFFFFF"/>
                </a:solidFill>
                <a:effectLst/>
                <a:uLnTx/>
                <a:uFillTx/>
                <a:latin typeface="IBM Plex Sans Medium"/>
                <a:ea typeface="IBM Plex Sans Medium"/>
                <a:cs typeface="IBM Plex Sans Medium"/>
                <a:sym typeface="IBM Plex Sans Medium"/>
              </a:rPr>
              <a:t>Cloud Private</a:t>
            </a:r>
          </a:p>
        </p:txBody>
      </p:sp>
      <p:pic>
        <p:nvPicPr>
          <p:cNvPr id="2991" name="Picture 7" descr="Picture 7"/>
          <p:cNvPicPr>
            <a:picLocks noChangeAspect="1"/>
          </p:cNvPicPr>
          <p:nvPr/>
        </p:nvPicPr>
        <p:blipFill>
          <a:blip r:embed="rId10"/>
          <a:stretch>
            <a:fillRect/>
          </a:stretch>
        </p:blipFill>
        <p:spPr>
          <a:xfrm>
            <a:off x="5412032" y="3747503"/>
            <a:ext cx="859650" cy="323802"/>
          </a:xfrm>
          <a:prstGeom prst="rect">
            <a:avLst/>
          </a:prstGeom>
          <a:ln w="12700">
            <a:miter lim="400000"/>
          </a:ln>
        </p:spPr>
      </p:pic>
      <p:pic>
        <p:nvPicPr>
          <p:cNvPr id="2992" name="Picture 9" descr="Picture 9"/>
          <p:cNvPicPr>
            <a:picLocks noChangeAspect="1"/>
          </p:cNvPicPr>
          <p:nvPr/>
        </p:nvPicPr>
        <p:blipFill>
          <a:blip r:embed="rId11"/>
          <a:stretch>
            <a:fillRect/>
          </a:stretch>
        </p:blipFill>
        <p:spPr>
          <a:xfrm>
            <a:off x="6604510" y="3716187"/>
            <a:ext cx="409465" cy="409465"/>
          </a:xfrm>
          <a:prstGeom prst="rect">
            <a:avLst/>
          </a:prstGeom>
          <a:ln w="12700">
            <a:miter lim="400000"/>
          </a:ln>
        </p:spPr>
      </p:pic>
      <p:pic>
        <p:nvPicPr>
          <p:cNvPr id="2993" name="Picture 10" descr="Picture 10"/>
          <p:cNvPicPr>
            <a:picLocks noChangeAspect="1"/>
          </p:cNvPicPr>
          <p:nvPr/>
        </p:nvPicPr>
        <p:blipFill>
          <a:blip r:embed="rId12"/>
          <a:stretch>
            <a:fillRect/>
          </a:stretch>
        </p:blipFill>
        <p:spPr>
          <a:xfrm>
            <a:off x="7067383" y="3613134"/>
            <a:ext cx="1073788" cy="716418"/>
          </a:xfrm>
          <a:prstGeom prst="rect">
            <a:avLst/>
          </a:prstGeom>
          <a:ln w="12700">
            <a:miter lim="400000"/>
          </a:ln>
        </p:spPr>
      </p:pic>
      <p:pic>
        <p:nvPicPr>
          <p:cNvPr id="2994" name="Image" descr="Image"/>
          <p:cNvPicPr>
            <a:picLocks noChangeAspect="1"/>
          </p:cNvPicPr>
          <p:nvPr/>
        </p:nvPicPr>
        <p:blipFill>
          <a:blip r:embed="rId13"/>
          <a:stretch>
            <a:fillRect/>
          </a:stretch>
        </p:blipFill>
        <p:spPr>
          <a:xfrm>
            <a:off x="7509163" y="2201482"/>
            <a:ext cx="506653" cy="509264"/>
          </a:xfrm>
          <a:prstGeom prst="rect">
            <a:avLst/>
          </a:prstGeom>
          <a:ln w="12700">
            <a:miter lim="400000"/>
          </a:ln>
        </p:spPr>
      </p:pic>
      <p:pic>
        <p:nvPicPr>
          <p:cNvPr id="2995" name="Image" descr="Image"/>
          <p:cNvPicPr>
            <a:picLocks noChangeAspect="1"/>
          </p:cNvPicPr>
          <p:nvPr/>
        </p:nvPicPr>
        <p:blipFill>
          <a:blip r:embed="rId13"/>
          <a:stretch>
            <a:fillRect/>
          </a:stretch>
        </p:blipFill>
        <p:spPr>
          <a:xfrm>
            <a:off x="6682657" y="2202781"/>
            <a:ext cx="506653" cy="509265"/>
          </a:xfrm>
          <a:prstGeom prst="rect">
            <a:avLst/>
          </a:prstGeom>
          <a:ln w="12700">
            <a:miter lim="400000"/>
          </a:ln>
        </p:spPr>
      </p:pic>
      <p:pic>
        <p:nvPicPr>
          <p:cNvPr id="2996" name="large icon_gray.png" descr="large icon_gray.png"/>
          <p:cNvPicPr>
            <a:picLocks noChangeAspect="1"/>
          </p:cNvPicPr>
          <p:nvPr/>
        </p:nvPicPr>
        <p:blipFill>
          <a:blip r:embed="rId14"/>
          <a:stretch>
            <a:fillRect/>
          </a:stretch>
        </p:blipFill>
        <p:spPr>
          <a:xfrm>
            <a:off x="8639607" y="66317"/>
            <a:ext cx="424451" cy="424450"/>
          </a:xfrm>
          <a:prstGeom prst="rect">
            <a:avLst/>
          </a:prstGeom>
          <a:ln w="12700">
            <a:miter lim="400000"/>
          </a:ln>
        </p:spPr>
      </p:pic>
    </p:spTree>
    <p:extLst>
      <p:ext uri="{BB962C8B-B14F-4D97-AF65-F5344CB8AC3E}">
        <p14:creationId xmlns:p14="http://schemas.microsoft.com/office/powerpoint/2010/main" val="2172056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 name="Image" descr="Image"/>
          <p:cNvPicPr>
            <a:picLocks noChangeAspect="1"/>
          </p:cNvPicPr>
          <p:nvPr/>
        </p:nvPicPr>
        <p:blipFill>
          <a:blip r:embed="rId2"/>
          <a:srcRect l="16649" r="2215"/>
          <a:stretch>
            <a:fillRect/>
          </a:stretch>
        </p:blipFill>
        <p:spPr>
          <a:xfrm>
            <a:off x="5557399" y="0"/>
            <a:ext cx="3580779" cy="5143500"/>
          </a:xfrm>
          <a:prstGeom prst="rect">
            <a:avLst/>
          </a:prstGeom>
          <a:ln w="12700">
            <a:miter lim="400000"/>
          </a:ln>
        </p:spPr>
      </p:pic>
      <p:sp>
        <p:nvSpPr>
          <p:cNvPr id="2" name="Espace réservé pour une image  1">
            <a:extLst>
              <a:ext uri="{FF2B5EF4-FFF2-40B4-BE49-F238E27FC236}">
                <a16:creationId xmlns:a16="http://schemas.microsoft.com/office/drawing/2014/main" id="{4B2094D7-84A3-6546-9F32-C70B1D800761}"/>
              </a:ext>
            </a:extLst>
          </p:cNvPr>
          <p:cNvSpPr>
            <a:spLocks noGrp="1"/>
          </p:cNvSpPr>
          <p:nvPr>
            <p:ph type="pic" idx="13"/>
          </p:nvPr>
        </p:nvSpPr>
        <p:spPr/>
      </p:sp>
      <p:sp>
        <p:nvSpPr>
          <p:cNvPr id="3001" name="Title 1"/>
          <p:cNvSpPr txBox="1">
            <a:spLocks noGrp="1"/>
          </p:cNvSpPr>
          <p:nvPr>
            <p:ph type="title"/>
          </p:nvPr>
        </p:nvSpPr>
        <p:spPr>
          <a:prstGeom prst="rect">
            <a:avLst/>
          </a:prstGeom>
        </p:spPr>
        <p:txBody>
          <a:bodyPr lIns="45718" tIns="45718" rIns="45718" bIns="45718"/>
          <a:lstStyle/>
          <a:p>
            <a:pPr>
              <a:lnSpc>
                <a:spcPct val="100000"/>
              </a:lnSpc>
              <a:defRPr sz="3700">
                <a:solidFill>
                  <a:srgbClr val="212121"/>
                </a:solidFill>
                <a:latin typeface="IBM Plex Sans Medium"/>
                <a:ea typeface="IBM Plex Sans Medium"/>
                <a:cs typeface="IBM Plex Sans Medium"/>
                <a:sym typeface="IBM Plex Sans Medium"/>
              </a:defRPr>
            </a:pPr>
            <a:r>
              <a:t>Shape The Future</a:t>
            </a:r>
            <a:r>
              <a:rPr sz="3900">
                <a:latin typeface="IBM Plex Sans"/>
                <a:ea typeface="IBM Plex Sans"/>
                <a:cs typeface="IBM Plex Sans"/>
                <a:sym typeface="IBM Plex Sans"/>
              </a:rPr>
              <a:t> </a:t>
            </a:r>
            <a:r>
              <a:rPr sz="2600">
                <a:solidFill>
                  <a:srgbClr val="000000"/>
                </a:solidFill>
                <a:latin typeface="IBM Plex Sans"/>
                <a:ea typeface="IBM Plex Sans"/>
                <a:cs typeface="IBM Plex Sans"/>
                <a:sym typeface="IBM Plex Sans"/>
              </a:rPr>
              <a:t>Sponsor Users Needed</a:t>
            </a:r>
          </a:p>
        </p:txBody>
      </p:sp>
      <p:sp>
        <p:nvSpPr>
          <p:cNvPr id="3002" name="Title 1"/>
          <p:cNvSpPr txBox="1"/>
          <p:nvPr/>
        </p:nvSpPr>
        <p:spPr>
          <a:xfrm>
            <a:off x="437159" y="1656920"/>
            <a:ext cx="4852030" cy="61255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0" marR="0" lvl="0" indent="0" algn="l" defTabSz="914400" rtl="0" eaLnBrk="1" fontAlgn="auto" latinLnBrk="0" hangingPunct="0">
              <a:lnSpc>
                <a:spcPct val="90000"/>
              </a:lnSpc>
              <a:spcBef>
                <a:spcPts val="600"/>
              </a:spcBef>
              <a:spcAft>
                <a:spcPts val="0"/>
              </a:spcAft>
              <a:buClrTx/>
              <a:buSzTx/>
              <a:buFontTx/>
              <a:buNone/>
              <a:tabLst/>
              <a:defRPr sz="1500">
                <a:solidFill>
                  <a:srgbClr val="000000"/>
                </a:solidFill>
                <a:latin typeface="IBM Plex Sans"/>
                <a:ea typeface="IBM Plex Sans"/>
                <a:cs typeface="IBM Plex Sans"/>
                <a:sym typeface="IBM Plex Sans"/>
              </a:defRPr>
            </a:pPr>
            <a:r>
              <a:rPr kumimoji="0" sz="1500" b="0" i="0" u="none" strike="noStrike" kern="0" cap="none" spc="0" normalizeH="0" baseline="0" noProof="0">
                <a:ln>
                  <a:noFill/>
                </a:ln>
                <a:solidFill>
                  <a:srgbClr val="000000"/>
                </a:solidFill>
                <a:effectLst/>
                <a:uLnTx/>
                <a:uFillTx/>
                <a:latin typeface="IBM Plex Sans"/>
                <a:sym typeface="IBM Plex Sans"/>
              </a:rPr>
              <a:t>We are looking for sponsor users to provide input on the future direction of </a:t>
            </a:r>
            <a:r>
              <a:rPr kumimoji="0" sz="1500" b="0" i="0" u="none" strike="noStrike" kern="0" cap="none" spc="0" normalizeH="0" baseline="0" noProof="0">
                <a:ln>
                  <a:noFill/>
                </a:ln>
                <a:solidFill>
                  <a:srgbClr val="000000"/>
                </a:solidFill>
                <a:effectLst/>
                <a:uLnTx/>
                <a:uFillTx/>
                <a:latin typeface="IBM Plex Sans Medium"/>
                <a:ea typeface="IBM Plex Sans Medium"/>
                <a:cs typeface="IBM Plex Sans Medium"/>
                <a:sym typeface="IBM Plex Sans Medium"/>
              </a:rPr>
              <a:t>Project Nazare</a:t>
            </a:r>
          </a:p>
        </p:txBody>
      </p:sp>
      <p:sp>
        <p:nvSpPr>
          <p:cNvPr id="3003" name="Title 1"/>
          <p:cNvSpPr txBox="1"/>
          <p:nvPr/>
        </p:nvSpPr>
        <p:spPr>
          <a:xfrm>
            <a:off x="422685" y="3200262"/>
            <a:ext cx="2178849" cy="929530"/>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0" marR="0" lvl="0" indent="0" algn="l" defTabSz="365760" rtl="0" eaLnBrk="1" fontAlgn="auto" latinLnBrk="0" hangingPunct="0">
              <a:lnSpc>
                <a:spcPct val="90000"/>
              </a:lnSpc>
              <a:spcBef>
                <a:spcPts val="200"/>
              </a:spcBef>
              <a:spcAft>
                <a:spcPts val="0"/>
              </a:spcAft>
              <a:buClrTx/>
              <a:buSzTx/>
              <a:buFontTx/>
              <a:buNone/>
              <a:tabLst/>
              <a:defRPr sz="640">
                <a:solidFill>
                  <a:srgbClr val="000000"/>
                </a:solidFill>
                <a:latin typeface="IBM Plex Sans Medium"/>
                <a:ea typeface="IBM Plex Sans Medium"/>
                <a:cs typeface="IBM Plex Sans Medium"/>
                <a:sym typeface="IBM Plex Sans Medium"/>
              </a:defRPr>
            </a:pPr>
            <a:r>
              <a:rPr kumimoji="0" sz="640" b="0" i="0" u="none" strike="noStrike" kern="0" cap="none" spc="0" normalizeH="0" baseline="0" noProof="0">
                <a:ln>
                  <a:noFill/>
                </a:ln>
                <a:solidFill>
                  <a:srgbClr val="000000"/>
                </a:solidFill>
                <a:effectLst/>
                <a:uLnTx/>
                <a:uFillTx/>
                <a:latin typeface="IBM Plex Sans Medium"/>
                <a:sym typeface="IBM Plex Sans Medium"/>
              </a:rPr>
              <a:t>Minaz Merali </a:t>
            </a: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90000"/>
              </a:lnSpc>
              <a:spcBef>
                <a:spcPts val="200"/>
              </a:spcBef>
              <a:spcAft>
                <a:spcPts val="0"/>
              </a:spcAft>
              <a:buClrTx/>
              <a:buSzTx/>
              <a:buFontTx/>
              <a:buNone/>
              <a:tabLst/>
              <a:defRPr sz="600">
                <a:solidFill>
                  <a:srgbClr val="000000"/>
                </a:solidFill>
                <a:latin typeface="IBM Plex Sans"/>
                <a:ea typeface="IBM Plex Sans"/>
                <a:cs typeface="IBM Plex Sans"/>
                <a:sym typeface="IBM Plex Sans"/>
              </a:defRPr>
            </a:pPr>
            <a:r>
              <a:rPr kumimoji="0" sz="600" b="0" i="0" u="none" strike="noStrike" kern="0" cap="none" spc="0" normalizeH="0" baseline="0" noProof="0">
                <a:ln>
                  <a:noFill/>
                </a:ln>
                <a:solidFill>
                  <a:srgbClr val="000000"/>
                </a:solidFill>
                <a:effectLst/>
                <a:uLnTx/>
                <a:uFillTx/>
                <a:latin typeface="IBM Plex Sans"/>
                <a:sym typeface="IBM Plex Sans"/>
              </a:rPr>
              <a:t>Program Director, IBM Z DevOps</a:t>
            </a: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90000"/>
              </a:lnSpc>
              <a:spcBef>
                <a:spcPts val="200"/>
              </a:spcBef>
              <a:spcAft>
                <a:spcPts val="0"/>
              </a:spcAft>
              <a:buClrTx/>
              <a:buSzTx/>
              <a:buFontTx/>
              <a:buNone/>
              <a:tabLst/>
              <a:defRPr sz="1320">
                <a:solidFill>
                  <a:srgbClr val="000000"/>
                </a:solidFill>
                <a:latin typeface="IBM Plex Sans SemiBold"/>
                <a:ea typeface="IBM Plex Sans SemiBold"/>
                <a:cs typeface="IBM Plex Sans SemiBold"/>
                <a:sym typeface="IBM Plex Sans SemiBold"/>
              </a:defRPr>
            </a:pP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100000"/>
              </a:lnSpc>
              <a:spcBef>
                <a:spcPts val="200"/>
              </a:spcBef>
              <a:spcAft>
                <a:spcPts val="0"/>
              </a:spcAft>
              <a:buClrTx/>
              <a:buSzTx/>
              <a:buFontTx/>
              <a:buNone/>
              <a:tabLst/>
              <a:defRPr sz="1320">
                <a:solidFill>
                  <a:srgbClr val="000000"/>
                </a:solidFill>
                <a:latin typeface="IBM Plex Sans SemiBold"/>
                <a:ea typeface="IBM Plex Sans SemiBold"/>
                <a:cs typeface="IBM Plex Sans SemiBold"/>
                <a:sym typeface="IBM Plex Sans SemiBold"/>
              </a:defRPr>
            </a:pP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p:txBody>
      </p:sp>
      <p:sp>
        <p:nvSpPr>
          <p:cNvPr id="3004" name="Title 1"/>
          <p:cNvSpPr txBox="1"/>
          <p:nvPr/>
        </p:nvSpPr>
        <p:spPr>
          <a:xfrm>
            <a:off x="2853358" y="3200263"/>
            <a:ext cx="3002339" cy="9295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0" marR="0" lvl="0" indent="0" algn="l" defTabSz="365760" rtl="0" eaLnBrk="1" fontAlgn="auto" latinLnBrk="0" hangingPunct="0">
              <a:lnSpc>
                <a:spcPct val="90000"/>
              </a:lnSpc>
              <a:spcBef>
                <a:spcPts val="200"/>
              </a:spcBef>
              <a:spcAft>
                <a:spcPts val="0"/>
              </a:spcAft>
              <a:buClrTx/>
              <a:buSzTx/>
              <a:buFontTx/>
              <a:buNone/>
              <a:tabLst/>
              <a:defRPr sz="640">
                <a:solidFill>
                  <a:srgbClr val="000000"/>
                </a:solidFill>
                <a:latin typeface="IBM Plex Sans Medium"/>
                <a:ea typeface="IBM Plex Sans Medium"/>
                <a:cs typeface="IBM Plex Sans Medium"/>
                <a:sym typeface="IBM Plex Sans Medium"/>
              </a:defRPr>
            </a:pPr>
            <a:r>
              <a:rPr kumimoji="0" sz="640" b="0" i="0" u="none" strike="noStrike" kern="0" cap="none" spc="0" normalizeH="0" baseline="0" noProof="0">
                <a:ln>
                  <a:noFill/>
                </a:ln>
                <a:solidFill>
                  <a:srgbClr val="000000"/>
                </a:solidFill>
                <a:effectLst/>
                <a:uLnTx/>
                <a:uFillTx/>
                <a:latin typeface="IBM Plex Sans Medium"/>
                <a:sym typeface="IBM Plex Sans Medium"/>
              </a:rPr>
              <a:t>BJ Scheid</a:t>
            </a: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90000"/>
              </a:lnSpc>
              <a:spcBef>
                <a:spcPts val="200"/>
              </a:spcBef>
              <a:spcAft>
                <a:spcPts val="0"/>
              </a:spcAft>
              <a:buClrTx/>
              <a:buSzTx/>
              <a:buFontTx/>
              <a:buNone/>
              <a:tabLst/>
              <a:defRPr sz="600">
                <a:solidFill>
                  <a:srgbClr val="000000"/>
                </a:solidFill>
                <a:latin typeface="IBM Plex Sans"/>
                <a:ea typeface="IBM Plex Sans"/>
                <a:cs typeface="IBM Plex Sans"/>
                <a:sym typeface="IBM Plex Sans"/>
              </a:defRPr>
            </a:pPr>
            <a:r>
              <a:rPr kumimoji="0" sz="600" b="0" i="0" u="none" strike="noStrike" kern="0" cap="none" spc="0" normalizeH="0" baseline="0" noProof="0">
                <a:ln>
                  <a:noFill/>
                </a:ln>
                <a:solidFill>
                  <a:srgbClr val="000000"/>
                </a:solidFill>
                <a:effectLst/>
                <a:uLnTx/>
                <a:uFillTx/>
                <a:latin typeface="IBM Plex Sans"/>
                <a:sym typeface="IBM Plex Sans"/>
              </a:rPr>
              <a:t>IBM Distinguished Designer</a:t>
            </a:r>
            <a:endParaRPr kumimoji="0" sz="60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90000"/>
              </a:lnSpc>
              <a:spcBef>
                <a:spcPts val="200"/>
              </a:spcBef>
              <a:spcAft>
                <a:spcPts val="0"/>
              </a:spcAft>
              <a:buClrTx/>
              <a:buSzTx/>
              <a:buFontTx/>
              <a:buNone/>
              <a:tabLst/>
              <a:defRPr sz="600">
                <a:solidFill>
                  <a:srgbClr val="000000"/>
                </a:solidFill>
                <a:latin typeface="IBM Plex Sans"/>
                <a:ea typeface="IBM Plex Sans"/>
                <a:cs typeface="IBM Plex Sans"/>
                <a:sym typeface="IBM Plex Sans"/>
              </a:defRPr>
            </a:pPr>
            <a:r>
              <a:rPr kumimoji="0" sz="600" b="0" i="0" u="none" strike="noStrike" kern="0" cap="none" spc="0" normalizeH="0" baseline="0" noProof="0">
                <a:ln>
                  <a:noFill/>
                </a:ln>
                <a:solidFill>
                  <a:srgbClr val="000000"/>
                </a:solidFill>
                <a:effectLst/>
                <a:uLnTx/>
                <a:uFillTx/>
                <a:latin typeface="IBM Plex Sans"/>
                <a:sym typeface="IBM Plex Sans"/>
              </a:rPr>
              <a:t>IBM Z</a:t>
            </a: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a:p>
            <a:pPr marL="0" marR="0" lvl="0" indent="0" algn="l" defTabSz="365760" rtl="0" eaLnBrk="1" fontAlgn="auto" latinLnBrk="0" hangingPunct="0">
              <a:lnSpc>
                <a:spcPct val="100000"/>
              </a:lnSpc>
              <a:spcBef>
                <a:spcPts val="200"/>
              </a:spcBef>
              <a:spcAft>
                <a:spcPts val="0"/>
              </a:spcAft>
              <a:buClrTx/>
              <a:buSzTx/>
              <a:buFontTx/>
              <a:buNone/>
              <a:tabLst/>
              <a:defRPr sz="1320">
                <a:solidFill>
                  <a:srgbClr val="000000"/>
                </a:solidFill>
                <a:latin typeface="IBM Plex Sans SemiBold"/>
                <a:ea typeface="IBM Plex Sans SemiBold"/>
                <a:cs typeface="IBM Plex Sans SemiBold"/>
                <a:sym typeface="IBM Plex Sans SemiBold"/>
              </a:defRPr>
            </a:pPr>
            <a:endParaRPr kumimoji="0" sz="1320" b="0" i="0" u="none" strike="noStrike" kern="0" cap="none" spc="0" normalizeH="0" baseline="0" noProof="0">
              <a:ln>
                <a:noFill/>
              </a:ln>
              <a:solidFill>
                <a:srgbClr val="000000"/>
              </a:solidFill>
              <a:effectLst/>
              <a:uLnTx/>
              <a:uFillTx/>
              <a:latin typeface="IBM Plex Sans SemiBold"/>
              <a:ea typeface="IBM Plex Sans SemiBold"/>
              <a:cs typeface="IBM Plex Sans SemiBold"/>
              <a:sym typeface="IBM Plex Sans SemiBold"/>
            </a:endParaRPr>
          </a:p>
        </p:txBody>
      </p:sp>
      <p:sp>
        <p:nvSpPr>
          <p:cNvPr id="3005" name="Text Placeholder 3"/>
          <p:cNvSpPr txBox="1"/>
          <p:nvPr/>
        </p:nvSpPr>
        <p:spPr>
          <a:xfrm>
            <a:off x="927161" y="4382246"/>
            <a:ext cx="1708288" cy="1905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defTabSz="457200">
              <a:tabLst>
                <a:tab pos="3937000" algn="dec"/>
              </a:tabLst>
              <a:defRPr sz="1200" u="sng">
                <a:solidFill>
                  <a:schemeClr val="accent2"/>
                </a:solidFill>
                <a:uFill>
                  <a:solidFill>
                    <a:schemeClr val="accent2"/>
                  </a:solidFill>
                </a:uFill>
                <a:hlinkClick r:id="rId3"/>
              </a:defRPr>
            </a:lvl1pPr>
          </a:lstStyle>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a:pPr>
            <a:r>
              <a:rPr kumimoji="0" sz="1200" b="0" i="0" u="sng" strike="noStrike" kern="0" cap="none" spc="0" normalizeH="0" baseline="0" noProof="0">
                <a:ln>
                  <a:noFill/>
                </a:ln>
                <a:solidFill>
                  <a:srgbClr val="0F6FFF"/>
                </a:solidFill>
                <a:effectLst/>
                <a:uLnTx/>
                <a:uFill>
                  <a:solidFill>
                    <a:srgbClr val="0F6FFF"/>
                  </a:solidFill>
                </a:uFill>
                <a:latin typeface="IBM Plex Sans Light"/>
                <a:sym typeface="IBM Plex Sans Light"/>
                <a:hlinkClick r:id="rId3"/>
              </a:rPr>
              <a:t>mmerali@ca.ibm.com</a:t>
            </a:r>
          </a:p>
        </p:txBody>
      </p:sp>
      <p:sp>
        <p:nvSpPr>
          <p:cNvPr id="3006" name="Text Placeholder 3"/>
          <p:cNvSpPr txBox="1"/>
          <p:nvPr/>
        </p:nvSpPr>
        <p:spPr>
          <a:xfrm>
            <a:off x="3300772" y="4375451"/>
            <a:ext cx="1708288" cy="13335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r>
              <a:rPr kumimoji="0" sz="1200" b="0" i="0" u="sng" strike="noStrike" kern="0" cap="none" spc="0" normalizeH="0" baseline="0" noProof="0">
                <a:ln>
                  <a:noFill/>
                </a:ln>
                <a:solidFill>
                  <a:srgbClr val="0F6FFF"/>
                </a:solidFill>
                <a:effectLst/>
                <a:uLnTx/>
                <a:uFill>
                  <a:solidFill>
                    <a:srgbClr val="0F6FFF"/>
                  </a:solidFill>
                </a:uFill>
                <a:latin typeface="IBM Plex Sans Light"/>
                <a:sym typeface="IBM Plex Sans Light"/>
                <a:hlinkClick r:id="rId4"/>
              </a:rPr>
              <a:t>wscheid@us.ibm.com</a:t>
            </a: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a:p>
            <a:pPr marL="0" marR="0" lvl="0" indent="0" algn="l" defTabSz="457200" rtl="0" eaLnBrk="1" fontAlgn="auto" latinLnBrk="0" hangingPunct="0">
              <a:lnSpc>
                <a:spcPct val="100000"/>
              </a:lnSpc>
              <a:spcBef>
                <a:spcPts val="0"/>
              </a:spcBef>
              <a:spcAft>
                <a:spcPts val="0"/>
              </a:spcAft>
              <a:buClrTx/>
              <a:buSzTx/>
              <a:buFontTx/>
              <a:buNone/>
              <a:tabLst>
                <a:tab pos="3937000" algn="dec"/>
              </a:tabLst>
              <a:defRPr sz="1200" u="sng">
                <a:solidFill>
                  <a:srgbClr val="0F6FFF"/>
                </a:solidFill>
                <a:uFill>
                  <a:solidFill>
                    <a:srgbClr val="0F6FFF"/>
                  </a:solidFill>
                </a:uFill>
              </a:defRPr>
            </a:pPr>
            <a:endParaRPr kumimoji="0" sz="1200" b="0" i="0" u="sng" strike="noStrike" kern="0" cap="none" spc="0" normalizeH="0" baseline="0" noProof="0">
              <a:ln>
                <a:noFill/>
              </a:ln>
              <a:solidFill>
                <a:srgbClr val="565656"/>
              </a:solidFill>
              <a:effectLst/>
              <a:uLnTx/>
              <a:uFill>
                <a:solidFill>
                  <a:srgbClr val="0F6FFF"/>
                </a:solidFill>
              </a:uFill>
              <a:latin typeface="IBM Plex Sans Light"/>
              <a:sym typeface="IBM Plex Sans Light"/>
            </a:endParaRPr>
          </a:p>
        </p:txBody>
      </p:sp>
      <p:sp>
        <p:nvSpPr>
          <p:cNvPr id="3007" name="Title 1"/>
          <p:cNvSpPr txBox="1"/>
          <p:nvPr/>
        </p:nvSpPr>
        <p:spPr>
          <a:xfrm>
            <a:off x="406377" y="2486387"/>
            <a:ext cx="4249146" cy="612554"/>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normAutofit/>
          </a:bodyPr>
          <a:lstStyle/>
          <a:p>
            <a:pPr marL="0" marR="0" lvl="0" indent="0" algn="l" defTabSz="914400" rtl="0" eaLnBrk="1" fontAlgn="auto" latinLnBrk="0" hangingPunct="0">
              <a:lnSpc>
                <a:spcPct val="90000"/>
              </a:lnSpc>
              <a:spcBef>
                <a:spcPts val="600"/>
              </a:spcBef>
              <a:spcAft>
                <a:spcPts val="0"/>
              </a:spcAft>
              <a:buClrTx/>
              <a:buSzTx/>
              <a:buFontTx/>
              <a:buNone/>
              <a:tabLst/>
              <a:defRPr sz="800">
                <a:solidFill>
                  <a:srgbClr val="000000"/>
                </a:solidFill>
                <a:latin typeface="IBM Plex Sans"/>
                <a:ea typeface="IBM Plex Sans"/>
                <a:cs typeface="IBM Plex Sans"/>
                <a:sym typeface="IBM Plex Sans"/>
              </a:defRPr>
            </a:pPr>
            <a:endParaRPr kumimoji="0" sz="800" b="0" i="0" u="none" strike="noStrike" kern="0" cap="none" spc="0" normalizeH="0" baseline="0" noProof="0" dirty="0">
              <a:ln>
                <a:noFill/>
              </a:ln>
              <a:solidFill>
                <a:srgbClr val="000000"/>
              </a:solidFill>
              <a:effectLst/>
              <a:uLnTx/>
              <a:uFillTx/>
              <a:latin typeface="IBM Plex Sans"/>
              <a:sym typeface="IBM Plex Sans"/>
            </a:endParaRPr>
          </a:p>
          <a:p>
            <a:pPr marL="0" marR="0" lvl="0" indent="0" algn="l" defTabSz="914400" rtl="0" eaLnBrk="1" fontAlgn="auto" latinLnBrk="0" hangingPunct="0">
              <a:lnSpc>
                <a:spcPct val="90000"/>
              </a:lnSpc>
              <a:spcBef>
                <a:spcPts val="600"/>
              </a:spcBef>
              <a:spcAft>
                <a:spcPts val="0"/>
              </a:spcAft>
              <a:buClrTx/>
              <a:buSzTx/>
              <a:buFontTx/>
              <a:buNone/>
              <a:tabLst/>
              <a:defRPr sz="1600">
                <a:solidFill>
                  <a:srgbClr val="000000"/>
                </a:solidFill>
                <a:latin typeface="IBM Plex Sans"/>
                <a:ea typeface="IBM Plex Sans"/>
                <a:cs typeface="IBM Plex Sans"/>
                <a:sym typeface="IBM Plex Sans"/>
              </a:defRPr>
            </a:pPr>
            <a:r>
              <a:rPr kumimoji="0" sz="1600" b="0" i="0" u="none" strike="noStrike" kern="0" cap="none" spc="0" normalizeH="0" baseline="0" noProof="0" dirty="0">
                <a:ln>
                  <a:noFill/>
                </a:ln>
                <a:solidFill>
                  <a:srgbClr val="000000"/>
                </a:solidFill>
                <a:effectLst/>
                <a:uLnTx/>
                <a:uFillTx/>
                <a:latin typeface="IBM Plex Sans"/>
                <a:sym typeface="IBM Plex Sans"/>
              </a:rPr>
              <a:t>If interested, contact:</a:t>
            </a:r>
          </a:p>
        </p:txBody>
      </p:sp>
      <p:grpSp>
        <p:nvGrpSpPr>
          <p:cNvPr id="3015" name="Group 2"/>
          <p:cNvGrpSpPr/>
          <p:nvPr/>
        </p:nvGrpSpPr>
        <p:grpSpPr>
          <a:xfrm>
            <a:off x="410476" y="4347407"/>
            <a:ext cx="379581" cy="312223"/>
            <a:chOff x="0" y="0"/>
            <a:chExt cx="379580" cy="312222"/>
          </a:xfrm>
        </p:grpSpPr>
        <p:sp>
          <p:nvSpPr>
            <p:cNvPr id="3008" name="Freeform 111"/>
            <p:cNvSpPr/>
            <p:nvPr/>
          </p:nvSpPr>
          <p:spPr>
            <a:xfrm>
              <a:off x="219506" y="0"/>
              <a:ext cx="125999" cy="286864"/>
            </a:xfrm>
            <a:custGeom>
              <a:avLst/>
              <a:gdLst/>
              <a:ahLst/>
              <a:cxnLst>
                <a:cxn ang="0">
                  <a:pos x="wd2" y="hd2"/>
                </a:cxn>
                <a:cxn ang="5400000">
                  <a:pos x="wd2" y="hd2"/>
                </a:cxn>
                <a:cxn ang="10800000">
                  <a:pos x="wd2" y="hd2"/>
                </a:cxn>
                <a:cxn ang="16200000">
                  <a:pos x="wd2" y="hd2"/>
                </a:cxn>
              </a:cxnLst>
              <a:rect l="0" t="0" r="r" b="b"/>
              <a:pathLst>
                <a:path w="21600" h="21600" extrusionOk="0">
                  <a:moveTo>
                    <a:pt x="0" y="15882"/>
                  </a:moveTo>
                  <a:lnTo>
                    <a:pt x="1800" y="16835"/>
                  </a:lnTo>
                  <a:lnTo>
                    <a:pt x="6120" y="18741"/>
                  </a:lnTo>
                  <a:lnTo>
                    <a:pt x="9360" y="19853"/>
                  </a:lnTo>
                  <a:lnTo>
                    <a:pt x="15120" y="21124"/>
                  </a:lnTo>
                  <a:lnTo>
                    <a:pt x="17280" y="21282"/>
                  </a:lnTo>
                  <a:lnTo>
                    <a:pt x="19440" y="21600"/>
                  </a:lnTo>
                  <a:lnTo>
                    <a:pt x="21600" y="21600"/>
                  </a:lnTo>
                  <a:lnTo>
                    <a:pt x="21600" y="0"/>
                  </a:lnTo>
                  <a:lnTo>
                    <a:pt x="19440" y="0"/>
                  </a:lnTo>
                  <a:lnTo>
                    <a:pt x="17280" y="318"/>
                  </a:lnTo>
                  <a:lnTo>
                    <a:pt x="15120" y="476"/>
                  </a:lnTo>
                  <a:lnTo>
                    <a:pt x="9360" y="1747"/>
                  </a:lnTo>
                  <a:lnTo>
                    <a:pt x="6120" y="2859"/>
                  </a:lnTo>
                  <a:lnTo>
                    <a:pt x="1800" y="4765"/>
                  </a:lnTo>
                  <a:lnTo>
                    <a:pt x="0" y="5718"/>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09" name="Freeform 112"/>
            <p:cNvSpPr/>
            <p:nvPr/>
          </p:nvSpPr>
          <p:spPr>
            <a:xfrm>
              <a:off x="25358" y="76073"/>
              <a:ext cx="194149" cy="1434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574" y="0"/>
                  </a:lnTo>
                  <a:lnTo>
                    <a:pt x="5165" y="318"/>
                  </a:lnTo>
                  <a:lnTo>
                    <a:pt x="3991" y="635"/>
                  </a:lnTo>
                  <a:lnTo>
                    <a:pt x="2817" y="1588"/>
                  </a:lnTo>
                  <a:lnTo>
                    <a:pt x="1878" y="2541"/>
                  </a:lnTo>
                  <a:lnTo>
                    <a:pt x="1174" y="3812"/>
                  </a:lnTo>
                  <a:lnTo>
                    <a:pt x="470" y="5400"/>
                  </a:lnTo>
                  <a:lnTo>
                    <a:pt x="235" y="6988"/>
                  </a:lnTo>
                  <a:lnTo>
                    <a:pt x="0" y="8894"/>
                  </a:lnTo>
                  <a:lnTo>
                    <a:pt x="0" y="12706"/>
                  </a:lnTo>
                  <a:lnTo>
                    <a:pt x="235" y="14612"/>
                  </a:lnTo>
                  <a:lnTo>
                    <a:pt x="470" y="16200"/>
                  </a:lnTo>
                  <a:lnTo>
                    <a:pt x="1174" y="17788"/>
                  </a:lnTo>
                  <a:lnTo>
                    <a:pt x="1878" y="19059"/>
                  </a:lnTo>
                  <a:lnTo>
                    <a:pt x="2817" y="20012"/>
                  </a:lnTo>
                  <a:lnTo>
                    <a:pt x="3991" y="20965"/>
                  </a:lnTo>
                  <a:lnTo>
                    <a:pt x="5165" y="21282"/>
                  </a:lnTo>
                  <a:lnTo>
                    <a:pt x="6574" y="21600"/>
                  </a:lnTo>
                  <a:lnTo>
                    <a:pt x="21600" y="21600"/>
                  </a:lnTo>
                  <a:lnTo>
                    <a:pt x="21600" y="0"/>
                  </a:lnTo>
                  <a:close/>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0" name="Freeform 113"/>
            <p:cNvSpPr/>
            <p:nvPr/>
          </p:nvSpPr>
          <p:spPr>
            <a:xfrm>
              <a:off x="67357" y="110149"/>
              <a:ext cx="126792" cy="166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60" y="0"/>
                  </a:lnTo>
                  <a:lnTo>
                    <a:pt x="3960" y="2700"/>
                  </a:lnTo>
                  <a:lnTo>
                    <a:pt x="2520" y="5400"/>
                  </a:lnTo>
                  <a:lnTo>
                    <a:pt x="1440" y="13500"/>
                  </a:lnTo>
                  <a:lnTo>
                    <a:pt x="0" y="2160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1" name="Freeform 114"/>
            <p:cNvSpPr/>
            <p:nvPr/>
          </p:nvSpPr>
          <p:spPr>
            <a:xfrm>
              <a:off x="143431" y="219506"/>
              <a:ext cx="33284" cy="42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21600"/>
                  </a:lnTo>
                  <a:lnTo>
                    <a:pt x="18900" y="19440"/>
                  </a:lnTo>
                  <a:lnTo>
                    <a:pt x="21600" y="12960"/>
                  </a:lnTo>
                  <a:lnTo>
                    <a:pt x="2160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2" name="Freeform 115"/>
            <p:cNvSpPr/>
            <p:nvPr/>
          </p:nvSpPr>
          <p:spPr>
            <a:xfrm>
              <a:off x="67357" y="219506"/>
              <a:ext cx="84000" cy="92717"/>
            </a:xfrm>
            <a:custGeom>
              <a:avLst/>
              <a:gdLst/>
              <a:ahLst/>
              <a:cxnLst>
                <a:cxn ang="0">
                  <a:pos x="wd2" y="hd2"/>
                </a:cxn>
                <a:cxn ang="5400000">
                  <a:pos x="wd2" y="hd2"/>
                </a:cxn>
                <a:cxn ang="10800000">
                  <a:pos x="wd2" y="hd2"/>
                </a:cxn>
                <a:cxn ang="16200000">
                  <a:pos x="wd2" y="hd2"/>
                </a:cxn>
              </a:cxnLst>
              <a:rect l="0" t="0" r="r" b="b"/>
              <a:pathLst>
                <a:path w="21600" h="21600" extrusionOk="0">
                  <a:moveTo>
                    <a:pt x="15120" y="0"/>
                  </a:moveTo>
                  <a:lnTo>
                    <a:pt x="15120" y="3927"/>
                  </a:lnTo>
                  <a:lnTo>
                    <a:pt x="21600" y="17673"/>
                  </a:lnTo>
                  <a:lnTo>
                    <a:pt x="21600" y="20618"/>
                  </a:lnTo>
                  <a:lnTo>
                    <a:pt x="20520" y="21600"/>
                  </a:lnTo>
                  <a:lnTo>
                    <a:pt x="7560" y="21600"/>
                  </a:lnTo>
                  <a:lnTo>
                    <a:pt x="6480" y="20618"/>
                  </a:lnTo>
                  <a:lnTo>
                    <a:pt x="6480" y="17673"/>
                  </a:lnTo>
                  <a:lnTo>
                    <a:pt x="0" y="4418"/>
                  </a:lnTo>
                  <a:lnTo>
                    <a:pt x="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3" name="Freeform 116"/>
            <p:cNvSpPr/>
            <p:nvPr/>
          </p:nvSpPr>
          <p:spPr>
            <a:xfrm>
              <a:off x="337580" y="103809"/>
              <a:ext cx="42001" cy="863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640" y="1054"/>
                  </a:lnTo>
                  <a:lnTo>
                    <a:pt x="15120" y="3161"/>
                  </a:lnTo>
                  <a:lnTo>
                    <a:pt x="18360" y="4741"/>
                  </a:lnTo>
                  <a:lnTo>
                    <a:pt x="19440" y="6849"/>
                  </a:lnTo>
                  <a:lnTo>
                    <a:pt x="21600" y="8956"/>
                  </a:lnTo>
                  <a:lnTo>
                    <a:pt x="21600" y="13171"/>
                  </a:lnTo>
                  <a:lnTo>
                    <a:pt x="19440" y="15278"/>
                  </a:lnTo>
                  <a:lnTo>
                    <a:pt x="18360" y="16859"/>
                  </a:lnTo>
                  <a:lnTo>
                    <a:pt x="11880" y="20020"/>
                  </a:lnTo>
                  <a:lnTo>
                    <a:pt x="8640" y="21073"/>
                  </a:lnTo>
                  <a:lnTo>
                    <a:pt x="4320" y="21600"/>
                  </a:lnTo>
                  <a:lnTo>
                    <a:pt x="0" y="2160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4" name="Freeform 117"/>
            <p:cNvSpPr/>
            <p:nvPr/>
          </p:nvSpPr>
          <p:spPr>
            <a:xfrm>
              <a:off x="-1" y="118073"/>
              <a:ext cx="25360" cy="594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600" y="21600"/>
                  </a:lnTo>
                  <a:lnTo>
                    <a:pt x="0" y="20057"/>
                  </a:lnTo>
                  <a:lnTo>
                    <a:pt x="0" y="1543"/>
                  </a:lnTo>
                  <a:lnTo>
                    <a:pt x="3600" y="0"/>
                  </a:lnTo>
                  <a:lnTo>
                    <a:pt x="2160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3023" name="Group 23"/>
          <p:cNvGrpSpPr/>
          <p:nvPr/>
        </p:nvGrpSpPr>
        <p:grpSpPr>
          <a:xfrm>
            <a:off x="2855328" y="4364690"/>
            <a:ext cx="379581" cy="312223"/>
            <a:chOff x="0" y="0"/>
            <a:chExt cx="379580" cy="312222"/>
          </a:xfrm>
        </p:grpSpPr>
        <p:sp>
          <p:nvSpPr>
            <p:cNvPr id="3016" name="Freeform 111"/>
            <p:cNvSpPr/>
            <p:nvPr/>
          </p:nvSpPr>
          <p:spPr>
            <a:xfrm>
              <a:off x="219506" y="0"/>
              <a:ext cx="125999" cy="286864"/>
            </a:xfrm>
            <a:custGeom>
              <a:avLst/>
              <a:gdLst/>
              <a:ahLst/>
              <a:cxnLst>
                <a:cxn ang="0">
                  <a:pos x="wd2" y="hd2"/>
                </a:cxn>
                <a:cxn ang="5400000">
                  <a:pos x="wd2" y="hd2"/>
                </a:cxn>
                <a:cxn ang="10800000">
                  <a:pos x="wd2" y="hd2"/>
                </a:cxn>
                <a:cxn ang="16200000">
                  <a:pos x="wd2" y="hd2"/>
                </a:cxn>
              </a:cxnLst>
              <a:rect l="0" t="0" r="r" b="b"/>
              <a:pathLst>
                <a:path w="21600" h="21600" extrusionOk="0">
                  <a:moveTo>
                    <a:pt x="0" y="15882"/>
                  </a:moveTo>
                  <a:lnTo>
                    <a:pt x="1800" y="16835"/>
                  </a:lnTo>
                  <a:lnTo>
                    <a:pt x="6120" y="18741"/>
                  </a:lnTo>
                  <a:lnTo>
                    <a:pt x="9360" y="19853"/>
                  </a:lnTo>
                  <a:lnTo>
                    <a:pt x="15120" y="21124"/>
                  </a:lnTo>
                  <a:lnTo>
                    <a:pt x="17280" y="21282"/>
                  </a:lnTo>
                  <a:lnTo>
                    <a:pt x="19440" y="21600"/>
                  </a:lnTo>
                  <a:lnTo>
                    <a:pt x="21600" y="21600"/>
                  </a:lnTo>
                  <a:lnTo>
                    <a:pt x="21600" y="0"/>
                  </a:lnTo>
                  <a:lnTo>
                    <a:pt x="19440" y="0"/>
                  </a:lnTo>
                  <a:lnTo>
                    <a:pt x="17280" y="318"/>
                  </a:lnTo>
                  <a:lnTo>
                    <a:pt x="15120" y="476"/>
                  </a:lnTo>
                  <a:lnTo>
                    <a:pt x="9360" y="1747"/>
                  </a:lnTo>
                  <a:lnTo>
                    <a:pt x="6120" y="2859"/>
                  </a:lnTo>
                  <a:lnTo>
                    <a:pt x="1800" y="4765"/>
                  </a:lnTo>
                  <a:lnTo>
                    <a:pt x="0" y="5718"/>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7" name="Freeform 112"/>
            <p:cNvSpPr/>
            <p:nvPr/>
          </p:nvSpPr>
          <p:spPr>
            <a:xfrm>
              <a:off x="25358" y="76073"/>
              <a:ext cx="194149" cy="1434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574" y="0"/>
                  </a:lnTo>
                  <a:lnTo>
                    <a:pt x="5165" y="318"/>
                  </a:lnTo>
                  <a:lnTo>
                    <a:pt x="3991" y="635"/>
                  </a:lnTo>
                  <a:lnTo>
                    <a:pt x="2817" y="1588"/>
                  </a:lnTo>
                  <a:lnTo>
                    <a:pt x="1878" y="2541"/>
                  </a:lnTo>
                  <a:lnTo>
                    <a:pt x="1174" y="3812"/>
                  </a:lnTo>
                  <a:lnTo>
                    <a:pt x="470" y="5400"/>
                  </a:lnTo>
                  <a:lnTo>
                    <a:pt x="235" y="6988"/>
                  </a:lnTo>
                  <a:lnTo>
                    <a:pt x="0" y="8894"/>
                  </a:lnTo>
                  <a:lnTo>
                    <a:pt x="0" y="12706"/>
                  </a:lnTo>
                  <a:lnTo>
                    <a:pt x="235" y="14612"/>
                  </a:lnTo>
                  <a:lnTo>
                    <a:pt x="470" y="16200"/>
                  </a:lnTo>
                  <a:lnTo>
                    <a:pt x="1174" y="17788"/>
                  </a:lnTo>
                  <a:lnTo>
                    <a:pt x="1878" y="19059"/>
                  </a:lnTo>
                  <a:lnTo>
                    <a:pt x="2817" y="20012"/>
                  </a:lnTo>
                  <a:lnTo>
                    <a:pt x="3991" y="20965"/>
                  </a:lnTo>
                  <a:lnTo>
                    <a:pt x="5165" y="21282"/>
                  </a:lnTo>
                  <a:lnTo>
                    <a:pt x="6574" y="21600"/>
                  </a:lnTo>
                  <a:lnTo>
                    <a:pt x="21600" y="21600"/>
                  </a:lnTo>
                  <a:lnTo>
                    <a:pt x="21600" y="0"/>
                  </a:lnTo>
                  <a:close/>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8" name="Freeform 113"/>
            <p:cNvSpPr/>
            <p:nvPr/>
          </p:nvSpPr>
          <p:spPr>
            <a:xfrm>
              <a:off x="67357" y="110149"/>
              <a:ext cx="126792" cy="1664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760" y="0"/>
                  </a:lnTo>
                  <a:lnTo>
                    <a:pt x="3960" y="2700"/>
                  </a:lnTo>
                  <a:lnTo>
                    <a:pt x="2520" y="5400"/>
                  </a:lnTo>
                  <a:lnTo>
                    <a:pt x="1440" y="13500"/>
                  </a:lnTo>
                  <a:lnTo>
                    <a:pt x="0" y="2160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19" name="Freeform 114"/>
            <p:cNvSpPr/>
            <p:nvPr/>
          </p:nvSpPr>
          <p:spPr>
            <a:xfrm>
              <a:off x="143431" y="219506"/>
              <a:ext cx="33284" cy="42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21600"/>
                  </a:lnTo>
                  <a:lnTo>
                    <a:pt x="18900" y="19440"/>
                  </a:lnTo>
                  <a:lnTo>
                    <a:pt x="21600" y="12960"/>
                  </a:lnTo>
                  <a:lnTo>
                    <a:pt x="2160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20" name="Freeform 115"/>
            <p:cNvSpPr/>
            <p:nvPr/>
          </p:nvSpPr>
          <p:spPr>
            <a:xfrm>
              <a:off x="67357" y="219506"/>
              <a:ext cx="84000" cy="92717"/>
            </a:xfrm>
            <a:custGeom>
              <a:avLst/>
              <a:gdLst/>
              <a:ahLst/>
              <a:cxnLst>
                <a:cxn ang="0">
                  <a:pos x="wd2" y="hd2"/>
                </a:cxn>
                <a:cxn ang="5400000">
                  <a:pos x="wd2" y="hd2"/>
                </a:cxn>
                <a:cxn ang="10800000">
                  <a:pos x="wd2" y="hd2"/>
                </a:cxn>
                <a:cxn ang="16200000">
                  <a:pos x="wd2" y="hd2"/>
                </a:cxn>
              </a:cxnLst>
              <a:rect l="0" t="0" r="r" b="b"/>
              <a:pathLst>
                <a:path w="21600" h="21600" extrusionOk="0">
                  <a:moveTo>
                    <a:pt x="15120" y="0"/>
                  </a:moveTo>
                  <a:lnTo>
                    <a:pt x="15120" y="3927"/>
                  </a:lnTo>
                  <a:lnTo>
                    <a:pt x="21600" y="17673"/>
                  </a:lnTo>
                  <a:lnTo>
                    <a:pt x="21600" y="20618"/>
                  </a:lnTo>
                  <a:lnTo>
                    <a:pt x="20520" y="21600"/>
                  </a:lnTo>
                  <a:lnTo>
                    <a:pt x="7560" y="21600"/>
                  </a:lnTo>
                  <a:lnTo>
                    <a:pt x="6480" y="20618"/>
                  </a:lnTo>
                  <a:lnTo>
                    <a:pt x="6480" y="17673"/>
                  </a:lnTo>
                  <a:lnTo>
                    <a:pt x="0" y="4418"/>
                  </a:lnTo>
                  <a:lnTo>
                    <a:pt x="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21" name="Freeform 116"/>
            <p:cNvSpPr/>
            <p:nvPr/>
          </p:nvSpPr>
          <p:spPr>
            <a:xfrm>
              <a:off x="337580" y="103809"/>
              <a:ext cx="42001" cy="8637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8640" y="1054"/>
                  </a:lnTo>
                  <a:lnTo>
                    <a:pt x="15120" y="3161"/>
                  </a:lnTo>
                  <a:lnTo>
                    <a:pt x="18360" y="4741"/>
                  </a:lnTo>
                  <a:lnTo>
                    <a:pt x="19440" y="6849"/>
                  </a:lnTo>
                  <a:lnTo>
                    <a:pt x="21600" y="8956"/>
                  </a:lnTo>
                  <a:lnTo>
                    <a:pt x="21600" y="13171"/>
                  </a:lnTo>
                  <a:lnTo>
                    <a:pt x="19440" y="15278"/>
                  </a:lnTo>
                  <a:lnTo>
                    <a:pt x="18360" y="16859"/>
                  </a:lnTo>
                  <a:lnTo>
                    <a:pt x="11880" y="20020"/>
                  </a:lnTo>
                  <a:lnTo>
                    <a:pt x="8640" y="21073"/>
                  </a:lnTo>
                  <a:lnTo>
                    <a:pt x="4320" y="21600"/>
                  </a:lnTo>
                  <a:lnTo>
                    <a:pt x="0" y="2160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022" name="Freeform 117"/>
            <p:cNvSpPr/>
            <p:nvPr/>
          </p:nvSpPr>
          <p:spPr>
            <a:xfrm>
              <a:off x="-1" y="118073"/>
              <a:ext cx="25360" cy="594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3600" y="21600"/>
                  </a:lnTo>
                  <a:lnTo>
                    <a:pt x="0" y="20057"/>
                  </a:lnTo>
                  <a:lnTo>
                    <a:pt x="0" y="1543"/>
                  </a:lnTo>
                  <a:lnTo>
                    <a:pt x="3600" y="0"/>
                  </a:lnTo>
                  <a:lnTo>
                    <a:pt x="21600" y="0"/>
                  </a:lnTo>
                </a:path>
              </a:pathLst>
            </a:custGeom>
            <a:noFill/>
            <a:ln w="25400" cap="flat">
              <a:solidFill>
                <a:srgbClr val="505050"/>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spTree>
    <p:extLst>
      <p:ext uri="{BB962C8B-B14F-4D97-AF65-F5344CB8AC3E}">
        <p14:creationId xmlns:p14="http://schemas.microsoft.com/office/powerpoint/2010/main" val="15854711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D07154-D5B0-6E40-8231-23A2D0B17D3F}"/>
              </a:ext>
            </a:extLst>
          </p:cNvPr>
          <p:cNvSpPr>
            <a:spLocks noGrp="1"/>
          </p:cNvSpPr>
          <p:nvPr>
            <p:ph type="title"/>
          </p:nvPr>
        </p:nvSpPr>
        <p:spPr>
          <a:xfrm>
            <a:off x="328613" y="219077"/>
            <a:ext cx="8686800" cy="276999"/>
          </a:xfrm>
        </p:spPr>
        <p:txBody>
          <a:bodyPr/>
          <a:lstStyle/>
          <a:p>
            <a:r>
              <a:rPr lang="fr-FR" sz="2000" dirty="0"/>
              <a:t>19Q1 (1.0.4) Contents</a:t>
            </a:r>
          </a:p>
        </p:txBody>
      </p:sp>
      <p:graphicFrame>
        <p:nvGraphicFramePr>
          <p:cNvPr id="6" name="Espace réservé du contenu 5">
            <a:extLst>
              <a:ext uri="{FF2B5EF4-FFF2-40B4-BE49-F238E27FC236}">
                <a16:creationId xmlns:a16="http://schemas.microsoft.com/office/drawing/2014/main" id="{CEEA689E-8AF8-3148-B968-E2EFE81DD665}"/>
              </a:ext>
            </a:extLst>
          </p:cNvPr>
          <p:cNvGraphicFramePr>
            <a:graphicFrameLocks noGrp="1"/>
          </p:cNvGraphicFramePr>
          <p:nvPr>
            <p:ph idx="1"/>
            <p:extLst>
              <p:ext uri="{D42A27DB-BD31-4B8C-83A1-F6EECF244321}">
                <p14:modId xmlns:p14="http://schemas.microsoft.com/office/powerpoint/2010/main" val="3282272121"/>
              </p:ext>
            </p:extLst>
          </p:nvPr>
        </p:nvGraphicFramePr>
        <p:xfrm>
          <a:off x="328612" y="571333"/>
          <a:ext cx="8686801" cy="3427443"/>
        </p:xfrm>
        <a:graphic>
          <a:graphicData uri="http://schemas.openxmlformats.org/drawingml/2006/table">
            <a:tbl>
              <a:tblPr firstRow="1" bandRow="1">
                <a:tableStyleId>{5C22544A-7EE6-4342-B048-85BDC9FD1C3A}</a:tableStyleId>
              </a:tblPr>
              <a:tblGrid>
                <a:gridCol w="1731194">
                  <a:extLst>
                    <a:ext uri="{9D8B030D-6E8A-4147-A177-3AD203B41FA5}">
                      <a16:colId xmlns:a16="http://schemas.microsoft.com/office/drawing/2014/main" val="1347622671"/>
                    </a:ext>
                  </a:extLst>
                </a:gridCol>
                <a:gridCol w="3580598">
                  <a:extLst>
                    <a:ext uri="{9D8B030D-6E8A-4147-A177-3AD203B41FA5}">
                      <a16:colId xmlns:a16="http://schemas.microsoft.com/office/drawing/2014/main" val="833341650"/>
                    </a:ext>
                  </a:extLst>
                </a:gridCol>
                <a:gridCol w="3375009">
                  <a:extLst>
                    <a:ext uri="{9D8B030D-6E8A-4147-A177-3AD203B41FA5}">
                      <a16:colId xmlns:a16="http://schemas.microsoft.com/office/drawing/2014/main" val="4057888542"/>
                    </a:ext>
                  </a:extLst>
                </a:gridCol>
              </a:tblGrid>
              <a:tr h="341343">
                <a:tc>
                  <a:txBody>
                    <a:bodyPr/>
                    <a:lstStyle/>
                    <a:p>
                      <a:r>
                        <a:rPr lang="en-US" sz="800" noProof="0" dirty="0"/>
                        <a:t>Area / Plan –  Feature #</a:t>
                      </a:r>
                    </a:p>
                  </a:txBody>
                  <a:tcPr/>
                </a:tc>
                <a:tc>
                  <a:txBody>
                    <a:bodyPr/>
                    <a:lstStyle/>
                    <a:p>
                      <a:r>
                        <a:rPr lang="en-US" sz="800" noProof="0"/>
                        <a:t>Problem Solved / User Value</a:t>
                      </a:r>
                    </a:p>
                  </a:txBody>
                  <a:tcPr/>
                </a:tc>
                <a:tc>
                  <a:txBody>
                    <a:bodyPr/>
                    <a:lstStyle/>
                    <a:p>
                      <a:r>
                        <a:rPr lang="en-US" sz="800" noProof="0"/>
                        <a:t>Capabilities</a:t>
                      </a:r>
                    </a:p>
                  </a:txBody>
                  <a:tcPr/>
                </a:tc>
                <a:extLst>
                  <a:ext uri="{0D108BD9-81ED-4DB2-BD59-A6C34878D82A}">
                    <a16:rowId xmlns:a16="http://schemas.microsoft.com/office/drawing/2014/main" val="2016045566"/>
                  </a:ext>
                </a:extLst>
              </a:tr>
              <a:tr h="720090">
                <a:tc>
                  <a:txBody>
                    <a:bodyPr/>
                    <a:lstStyle/>
                    <a:p>
                      <a:r>
                        <a:rPr lang="en-US" sz="800" b="1" noProof="0" dirty="0"/>
                        <a:t>UX</a:t>
                      </a:r>
                      <a:r>
                        <a:rPr lang="en-US" sz="800" noProof="0" dirty="0"/>
                        <a:t> / 19Q1 – IDZ#</a:t>
                      </a:r>
                      <a:r>
                        <a:rPr lang="en" sz="800" dirty="0"/>
                        <a:t>94244, 94242, 94398, 94243</a:t>
                      </a:r>
                      <a:endParaRPr lang="en-US" sz="800" noProof="0" dirty="0"/>
                    </a:p>
                  </a:txBody>
                  <a:tcPr>
                    <a:solidFill>
                      <a:srgbClr val="CCE4F1"/>
                    </a:solidFill>
                  </a:tcPr>
                </a:tc>
                <a:tc>
                  <a:txBody>
                    <a:bodyPr/>
                    <a:lstStyle/>
                    <a:p>
                      <a:r>
                        <a:rPr lang="en-US" sz="800" noProof="0" dirty="0"/>
                        <a:t>User Build Interface does not support productivity requirements for daily usage.</a:t>
                      </a:r>
                    </a:p>
                  </a:txBody>
                  <a:tcPr>
                    <a:solidFill>
                      <a:srgbClr val="CCE4F1"/>
                    </a:solidFill>
                  </a:tcPr>
                </a:tc>
                <a:tc>
                  <a:txBody>
                    <a:bodyPr/>
                    <a:lstStyle/>
                    <a:p>
                      <a:pPr marL="171450" indent="-171450">
                        <a:buFont typeface="Arial" panose="020B0604020202020204" pitchFamily="34" charset="0"/>
                        <a:buChar char="•"/>
                      </a:pPr>
                      <a:r>
                        <a:rPr lang="en" sz="800" dirty="0"/>
                        <a:t>Dependencies are available whether people have opened the editor or not before</a:t>
                      </a:r>
                    </a:p>
                    <a:p>
                      <a:pPr marL="171450" indent="-171450">
                        <a:buFont typeface="Arial" panose="020B0604020202020204" pitchFamily="34" charset="0"/>
                        <a:buChar char="•"/>
                      </a:pPr>
                      <a:r>
                        <a:rPr lang="en" sz="800" dirty="0"/>
                        <a:t>No-wizard / simple workflow</a:t>
                      </a:r>
                    </a:p>
                    <a:p>
                      <a:pPr marL="171450" indent="-171450">
                        <a:buFont typeface="Arial" panose="020B0604020202020204" pitchFamily="34" charset="0"/>
                        <a:buChar char="•"/>
                      </a:pPr>
                      <a:r>
                        <a:rPr lang="en" sz="800" dirty="0"/>
                        <a:t>Provide an API to trigger it through custom code</a:t>
                      </a:r>
                    </a:p>
                    <a:p>
                      <a:pPr marL="171450" indent="-171450">
                        <a:buFont typeface="Arial" panose="020B0604020202020204" pitchFamily="34" charset="0"/>
                        <a:buChar char="•"/>
                      </a:pPr>
                      <a:r>
                        <a:rPr lang="en" sz="800" dirty="0"/>
                        <a:t>Invoke DBB user build from an editor</a:t>
                      </a:r>
                      <a:endParaRPr lang="en-US" sz="800" noProof="0" dirty="0"/>
                    </a:p>
                  </a:txBody>
                  <a:tcPr>
                    <a:solidFill>
                      <a:srgbClr val="CCE4F1"/>
                    </a:solidFill>
                  </a:tcPr>
                </a:tc>
                <a:extLst>
                  <a:ext uri="{0D108BD9-81ED-4DB2-BD59-A6C34878D82A}">
                    <a16:rowId xmlns:a16="http://schemas.microsoft.com/office/drawing/2014/main" val="1175495862"/>
                  </a:ext>
                </a:extLst>
              </a:tr>
              <a:tr h="2171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noProof="0" dirty="0"/>
                        <a:t>Samples</a:t>
                      </a:r>
                      <a:r>
                        <a:rPr lang="en-US" sz="800" noProof="0" dirty="0"/>
                        <a:t> / 19Q1 – DBB#171</a:t>
                      </a:r>
                    </a:p>
                  </a:txBody>
                  <a:tcPr>
                    <a:solidFill>
                      <a:srgbClr val="CCE4F1"/>
                    </a:solidFill>
                  </a:tcPr>
                </a:tc>
                <a:tc>
                  <a:txBody>
                    <a:bodyPr/>
                    <a:lstStyle/>
                    <a:p>
                      <a:r>
                        <a:rPr lang="en-US" sz="800" noProof="0" dirty="0"/>
                        <a:t>Build an Assembler Program</a:t>
                      </a:r>
                    </a:p>
                  </a:txBody>
                  <a:tcPr>
                    <a:solidFill>
                      <a:srgbClr val="CCE4F1"/>
                    </a:solidFill>
                  </a:tcPr>
                </a:tc>
                <a:tc>
                  <a:txBody>
                    <a:bodyPr/>
                    <a:lstStyle/>
                    <a:p>
                      <a:r>
                        <a:rPr lang="en-US" sz="800" noProof="0" dirty="0"/>
                        <a:t>‘Hello World !’ Assembler Groovy Script</a:t>
                      </a:r>
                    </a:p>
                  </a:txBody>
                  <a:tcPr>
                    <a:solidFill>
                      <a:srgbClr val="CCE4F1"/>
                    </a:solidFill>
                  </a:tcPr>
                </a:tc>
                <a:extLst>
                  <a:ext uri="{0D108BD9-81ED-4DB2-BD59-A6C34878D82A}">
                    <a16:rowId xmlns:a16="http://schemas.microsoft.com/office/drawing/2014/main" val="1250198131"/>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noProof="0" dirty="0"/>
                        <a:t>Migration Automation </a:t>
                      </a:r>
                      <a:r>
                        <a:rPr lang="en-US" sz="800" noProof="0" dirty="0"/>
                        <a:t>/ 19Q1 – DBB#359</a:t>
                      </a:r>
                    </a:p>
                  </a:txBody>
                  <a:tcPr>
                    <a:solidFill>
                      <a:srgbClr val="CCE4F1"/>
                    </a:solidFill>
                  </a:tcPr>
                </a:tc>
                <a:tc>
                  <a:txBody>
                    <a:bodyPr/>
                    <a:lstStyle/>
                    <a:p>
                      <a:r>
                        <a:rPr lang="en-US" sz="800" noProof="0"/>
                        <a:t>Automate extraction from and import into Git of SCLM artifcacts</a:t>
                      </a:r>
                    </a:p>
                  </a:txBody>
                  <a:tcPr>
                    <a:solidFill>
                      <a:srgbClr val="CCE4F1"/>
                    </a:solidFill>
                  </a:tcPr>
                </a:tc>
                <a:tc>
                  <a:txBody>
                    <a:bodyPr/>
                    <a:lstStyle/>
                    <a:p>
                      <a:r>
                        <a:rPr lang="en-US" sz="800" noProof="0" dirty="0"/>
                        <a:t>Automatic migration scripts of SCLM System Definitions, Mapping and Link Edit Control</a:t>
                      </a:r>
                    </a:p>
                  </a:txBody>
                  <a:tcPr>
                    <a:solidFill>
                      <a:srgbClr val="CCE4F1"/>
                    </a:solidFill>
                  </a:tcPr>
                </a:tc>
                <a:extLst>
                  <a:ext uri="{0D108BD9-81ED-4DB2-BD59-A6C34878D82A}">
                    <a16:rowId xmlns:a16="http://schemas.microsoft.com/office/drawing/2014/main" val="3396845266"/>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noProof="0" dirty="0"/>
                        <a:t>Performance</a:t>
                      </a:r>
                      <a:r>
                        <a:rPr lang="en-US" sz="800" noProof="0" dirty="0"/>
                        <a:t> / 19Q1 – DBB#316</a:t>
                      </a:r>
                    </a:p>
                    <a:p>
                      <a:endParaRPr lang="en-US" sz="800" noProof="0" dirty="0"/>
                    </a:p>
                  </a:txBody>
                  <a:tcPr>
                    <a:solidFill>
                      <a:srgbClr val="E7F2F9"/>
                    </a:solidFill>
                  </a:tcPr>
                </a:tc>
                <a:tc>
                  <a:txBody>
                    <a:bodyPr/>
                    <a:lstStyle/>
                    <a:p>
                      <a:r>
                        <a:rPr lang="en-US" sz="800" noProof="0" dirty="0"/>
                        <a:t>Scanner is long to determine file type</a:t>
                      </a:r>
                    </a:p>
                  </a:txBody>
                  <a:tcPr>
                    <a:solidFill>
                      <a:srgbClr val="E7F2F9"/>
                    </a:solidFill>
                  </a:tcPr>
                </a:tc>
                <a:tc>
                  <a:txBody>
                    <a:bodyPr/>
                    <a:lstStyle/>
                    <a:p>
                      <a:r>
                        <a:rPr lang="en-US" sz="800" noProof="0" dirty="0"/>
                        <a:t>Make scan 7 times faster by adding a language hint for Cobol Copybooks</a:t>
                      </a:r>
                    </a:p>
                  </a:txBody>
                  <a:tcPr>
                    <a:solidFill>
                      <a:srgbClr val="E7F2F9"/>
                    </a:solidFill>
                  </a:tcPr>
                </a:tc>
                <a:extLst>
                  <a:ext uri="{0D108BD9-81ED-4DB2-BD59-A6C34878D82A}">
                    <a16:rowId xmlns:a16="http://schemas.microsoft.com/office/drawing/2014/main" val="2365470864"/>
                  </a:ext>
                </a:extLst>
              </a:tr>
              <a:tr h="342900">
                <a:tc>
                  <a:txBody>
                    <a:bodyPr/>
                    <a:lstStyle/>
                    <a:p>
                      <a:r>
                        <a:rPr lang="en-US" sz="800" b="1" noProof="0" dirty="0"/>
                        <a:t>Foundation</a:t>
                      </a:r>
                      <a:r>
                        <a:rPr lang="en-US" sz="800" noProof="0" dirty="0"/>
                        <a:t> / 19Q1 – DBB#372</a:t>
                      </a:r>
                    </a:p>
                  </a:txBody>
                  <a:tcPr>
                    <a:solidFill>
                      <a:srgbClr val="E7F2F9"/>
                    </a:solidFill>
                  </a:tcPr>
                </a:tc>
                <a:tc>
                  <a:txBody>
                    <a:bodyPr/>
                    <a:lstStyle/>
                    <a:p>
                      <a:r>
                        <a:rPr lang="en-US" sz="800" noProof="0" dirty="0"/>
                        <a:t>When deleting a file in Git repository, logical file remains in DBB collection</a:t>
                      </a:r>
                    </a:p>
                  </a:txBody>
                  <a:tcPr>
                    <a:solidFill>
                      <a:srgbClr val="E7F2F9"/>
                    </a:solidFill>
                  </a:tcPr>
                </a:tc>
                <a:tc>
                  <a:txBody>
                    <a:bodyPr/>
                    <a:lstStyle/>
                    <a:p>
                      <a:r>
                        <a:rPr lang="en-US" sz="800" noProof="0" dirty="0"/>
                        <a:t>Handling of file deletion while scanning dependencies</a:t>
                      </a:r>
                    </a:p>
                  </a:txBody>
                  <a:tcPr>
                    <a:solidFill>
                      <a:srgbClr val="E7F2F9"/>
                    </a:solidFill>
                  </a:tcPr>
                </a:tc>
                <a:extLst>
                  <a:ext uri="{0D108BD9-81ED-4DB2-BD59-A6C34878D82A}">
                    <a16:rowId xmlns:a16="http://schemas.microsoft.com/office/drawing/2014/main" val="3552519373"/>
                  </a:ext>
                </a:extLst>
              </a:tr>
              <a:tr h="342900">
                <a:tc>
                  <a:txBody>
                    <a:bodyPr/>
                    <a:lstStyle/>
                    <a:p>
                      <a:r>
                        <a:rPr lang="en-US" sz="800" b="1" noProof="0" dirty="0"/>
                        <a:t>Foundation</a:t>
                      </a:r>
                      <a:r>
                        <a:rPr lang="en-US" sz="800" noProof="0" dirty="0"/>
                        <a:t> / 19Q1 – DBB#357</a:t>
                      </a:r>
                    </a:p>
                  </a:txBody>
                  <a:tcPr>
                    <a:solidFill>
                      <a:srgbClr val="E7F2F9"/>
                    </a:solidFill>
                  </a:tcPr>
                </a:tc>
                <a:tc>
                  <a:txBody>
                    <a:bodyPr/>
                    <a:lstStyle/>
                    <a:p>
                      <a:r>
                        <a:rPr lang="en-US" sz="800" noProof="0" dirty="0"/>
                        <a:t>Support compilation input / outputs (DD) in USS required for SYSPRINT &amp; SYSJAVA by Cobol Compiler, or C Compiler.</a:t>
                      </a:r>
                    </a:p>
                  </a:txBody>
                  <a:tcPr>
                    <a:solidFill>
                      <a:srgbClr val="E7F2F9"/>
                    </a:solidFill>
                  </a:tcPr>
                </a:tc>
                <a:tc>
                  <a:txBody>
                    <a:bodyPr/>
                    <a:lstStyle/>
                    <a:p>
                      <a:r>
                        <a:rPr lang="en-US" sz="800" noProof="0" dirty="0"/>
                        <a:t>Support of </a:t>
                      </a:r>
                      <a:r>
                        <a:rPr lang="en-US" sz="800" noProof="0" dirty="0" err="1"/>
                        <a:t>zFS</a:t>
                      </a:r>
                      <a:r>
                        <a:rPr lang="en-US" sz="800" noProof="0" dirty="0"/>
                        <a:t> directories to </a:t>
                      </a:r>
                      <a:r>
                        <a:rPr lang="en-US" sz="800" noProof="0" dirty="0" err="1"/>
                        <a:t>DDStatement</a:t>
                      </a:r>
                      <a:r>
                        <a:rPr lang="en-US" sz="800" noProof="0" dirty="0"/>
                        <a:t> Class.</a:t>
                      </a:r>
                    </a:p>
                  </a:txBody>
                  <a:tcPr>
                    <a:solidFill>
                      <a:srgbClr val="E7F2F9"/>
                    </a:solidFill>
                  </a:tcPr>
                </a:tc>
                <a:extLst>
                  <a:ext uri="{0D108BD9-81ED-4DB2-BD59-A6C34878D82A}">
                    <a16:rowId xmlns:a16="http://schemas.microsoft.com/office/drawing/2014/main" val="534768610"/>
                  </a:ext>
                </a:extLst>
              </a:tr>
              <a:tr h="342900">
                <a:tc>
                  <a:txBody>
                    <a:bodyPr/>
                    <a:lstStyle/>
                    <a:p>
                      <a:r>
                        <a:rPr lang="en-US" sz="800" b="1" noProof="0" dirty="0"/>
                        <a:t>Serviceability</a:t>
                      </a:r>
                      <a:r>
                        <a:rPr lang="en-US" sz="800" noProof="0" dirty="0"/>
                        <a:t> / 19Q1 – DBB#308</a:t>
                      </a:r>
                    </a:p>
                  </a:txBody>
                  <a:tcPr>
                    <a:solidFill>
                      <a:srgbClr val="E7F2F9"/>
                    </a:solidFill>
                  </a:tcPr>
                </a:tc>
                <a:tc gridSpan="2">
                  <a:txBody>
                    <a:bodyPr/>
                    <a:lstStyle/>
                    <a:p>
                      <a:r>
                        <a:rPr lang="en-US" sz="800" noProof="0" dirty="0"/>
                        <a:t>Have a reference documentation for error messages.</a:t>
                      </a:r>
                    </a:p>
                  </a:txBody>
                  <a:tcPr>
                    <a:solidFill>
                      <a:srgbClr val="E7F2F9"/>
                    </a:solidFill>
                  </a:tcPr>
                </a:tc>
                <a:tc hMerge="1">
                  <a:txBody>
                    <a:bodyPr/>
                    <a:lstStyle/>
                    <a:p>
                      <a:endParaRPr lang="en-US" sz="1100" noProof="0" dirty="0"/>
                    </a:p>
                  </a:txBody>
                  <a:tcPr/>
                </a:tc>
                <a:extLst>
                  <a:ext uri="{0D108BD9-81ED-4DB2-BD59-A6C34878D82A}">
                    <a16:rowId xmlns:a16="http://schemas.microsoft.com/office/drawing/2014/main" val="3750381719"/>
                  </a:ext>
                </a:extLst>
              </a:tr>
              <a:tr h="217170">
                <a:tc>
                  <a:txBody>
                    <a:bodyPr/>
                    <a:lstStyle/>
                    <a:p>
                      <a:r>
                        <a:rPr lang="en-US" sz="800" b="1" noProof="0" dirty="0"/>
                        <a:t>Currencies</a:t>
                      </a:r>
                      <a:r>
                        <a:rPr lang="en-US" sz="800" noProof="0" dirty="0"/>
                        <a:t> / 19Q1 – DBB#373</a:t>
                      </a:r>
                    </a:p>
                  </a:txBody>
                  <a:tcPr>
                    <a:solidFill>
                      <a:srgbClr val="E7F2F9"/>
                    </a:solidFill>
                  </a:tcPr>
                </a:tc>
                <a:tc gridSpan="2">
                  <a:txBody>
                    <a:bodyPr/>
                    <a:lstStyle/>
                    <a:p>
                      <a:r>
                        <a:rPr lang="en-US" sz="800" noProof="0" dirty="0"/>
                        <a:t>z/OS 2.1 Support</a:t>
                      </a:r>
                    </a:p>
                  </a:txBody>
                  <a:tcPr>
                    <a:solidFill>
                      <a:srgbClr val="E7F2F9"/>
                    </a:solidFill>
                  </a:tcPr>
                </a:tc>
                <a:tc hMerge="1">
                  <a:txBody>
                    <a:bodyPr/>
                    <a:lstStyle/>
                    <a:p>
                      <a:endParaRPr lang="en-US" sz="1100" noProof="0" dirty="0"/>
                    </a:p>
                  </a:txBody>
                  <a:tcPr/>
                </a:tc>
                <a:extLst>
                  <a:ext uri="{0D108BD9-81ED-4DB2-BD59-A6C34878D82A}">
                    <a16:rowId xmlns:a16="http://schemas.microsoft.com/office/drawing/2014/main" val="2619360950"/>
                  </a:ext>
                </a:extLst>
              </a:tr>
              <a:tr h="217170">
                <a:tc>
                  <a:txBody>
                    <a:bodyPr/>
                    <a:lstStyle/>
                    <a:p>
                      <a:r>
                        <a:rPr lang="en-US" sz="800" b="1" noProof="0" dirty="0"/>
                        <a:t>Compliance</a:t>
                      </a:r>
                      <a:r>
                        <a:rPr lang="en-US" sz="800" noProof="0" dirty="0"/>
                        <a:t> / 19Q1 – DBB#356</a:t>
                      </a:r>
                    </a:p>
                  </a:txBody>
                  <a:tcPr>
                    <a:solidFill>
                      <a:srgbClr val="E7F2F9"/>
                    </a:solidFill>
                  </a:tcPr>
                </a:tc>
                <a:tc gridSpan="2">
                  <a:txBody>
                    <a:bodyPr/>
                    <a:lstStyle/>
                    <a:p>
                      <a:r>
                        <a:rPr lang="en-US" sz="800" noProof="0" dirty="0"/>
                        <a:t>FIPS Compliance, required to support government organizations</a:t>
                      </a:r>
                    </a:p>
                  </a:txBody>
                  <a:tcPr>
                    <a:solidFill>
                      <a:srgbClr val="E7F2F9"/>
                    </a:solidFill>
                  </a:tcPr>
                </a:tc>
                <a:tc hMerge="1">
                  <a:txBody>
                    <a:bodyPr/>
                    <a:lstStyle/>
                    <a:p>
                      <a:endParaRPr lang="en-US" sz="1100" noProof="0" dirty="0"/>
                    </a:p>
                  </a:txBody>
                  <a:tcPr/>
                </a:tc>
                <a:extLst>
                  <a:ext uri="{0D108BD9-81ED-4DB2-BD59-A6C34878D82A}">
                    <a16:rowId xmlns:a16="http://schemas.microsoft.com/office/drawing/2014/main" val="3432323119"/>
                  </a:ext>
                </a:extLst>
              </a:tr>
            </a:tbl>
          </a:graphicData>
        </a:graphic>
      </p:graphicFrame>
      <p:sp>
        <p:nvSpPr>
          <p:cNvPr id="3" name="Espace réservé du numéro de diapositive 2">
            <a:extLst>
              <a:ext uri="{FF2B5EF4-FFF2-40B4-BE49-F238E27FC236}">
                <a16:creationId xmlns:a16="http://schemas.microsoft.com/office/drawing/2014/main" id="{3B5594CC-9347-4542-992F-090D164D693D}"/>
              </a:ext>
            </a:extLst>
          </p:cNvPr>
          <p:cNvSpPr>
            <a:spLocks noGrp="1"/>
          </p:cNvSpPr>
          <p:nvPr>
            <p:ph type="sldNum" sz="quarter" idx="10"/>
          </p:nvPr>
        </p:nvSpPr>
        <p:spPr/>
        <p:txBody>
          <a:bodyPr/>
          <a:lstStyle/>
          <a:p>
            <a:pPr defTabSz="914378" fontAlgn="base">
              <a:spcBef>
                <a:spcPct val="0"/>
              </a:spcBef>
              <a:spcAft>
                <a:spcPct val="0"/>
              </a:spcAft>
            </a:pPr>
            <a:fld id="{E98947E1-6E9C-4553-A175-053CB8F72200}" type="slidenum">
              <a:rPr lang="en-US"/>
              <a:pPr defTabSz="914378" fontAlgn="base">
                <a:spcBef>
                  <a:spcPct val="0"/>
                </a:spcBef>
                <a:spcAft>
                  <a:spcPct val="0"/>
                </a:spcAft>
              </a:pPr>
              <a:t>2</a:t>
            </a:fld>
            <a:endParaRPr lang="en-US" dirty="0"/>
          </a:p>
        </p:txBody>
      </p:sp>
    </p:spTree>
    <p:extLst>
      <p:ext uri="{BB962C8B-B14F-4D97-AF65-F5344CB8AC3E}">
        <p14:creationId xmlns:p14="http://schemas.microsoft.com/office/powerpoint/2010/main" val="416034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2D07154-D5B0-6E40-8231-23A2D0B17D3F}"/>
              </a:ext>
            </a:extLst>
          </p:cNvPr>
          <p:cNvSpPr>
            <a:spLocks noGrp="1"/>
          </p:cNvSpPr>
          <p:nvPr>
            <p:ph type="title"/>
          </p:nvPr>
        </p:nvSpPr>
        <p:spPr>
          <a:xfrm>
            <a:off x="328613" y="219077"/>
            <a:ext cx="8686800" cy="276999"/>
          </a:xfrm>
        </p:spPr>
        <p:txBody>
          <a:bodyPr/>
          <a:lstStyle/>
          <a:p>
            <a:r>
              <a:rPr lang="en-US" sz="2000" dirty="0"/>
              <a:t>19Q2 (1.0.5) Contents</a:t>
            </a:r>
          </a:p>
        </p:txBody>
      </p:sp>
      <p:graphicFrame>
        <p:nvGraphicFramePr>
          <p:cNvPr id="6" name="Espace réservé du contenu 5">
            <a:extLst>
              <a:ext uri="{FF2B5EF4-FFF2-40B4-BE49-F238E27FC236}">
                <a16:creationId xmlns:a16="http://schemas.microsoft.com/office/drawing/2014/main" id="{CEEA689E-8AF8-3148-B968-E2EFE81DD665}"/>
              </a:ext>
            </a:extLst>
          </p:cNvPr>
          <p:cNvGraphicFramePr>
            <a:graphicFrameLocks noGrp="1"/>
          </p:cNvGraphicFramePr>
          <p:nvPr>
            <p:ph idx="1"/>
            <p:extLst>
              <p:ext uri="{D42A27DB-BD31-4B8C-83A1-F6EECF244321}">
                <p14:modId xmlns:p14="http://schemas.microsoft.com/office/powerpoint/2010/main" val="3765850102"/>
              </p:ext>
            </p:extLst>
          </p:nvPr>
        </p:nvGraphicFramePr>
        <p:xfrm>
          <a:off x="328612" y="571333"/>
          <a:ext cx="8686801" cy="2372073"/>
        </p:xfrm>
        <a:graphic>
          <a:graphicData uri="http://schemas.openxmlformats.org/drawingml/2006/table">
            <a:tbl>
              <a:tblPr firstRow="1" bandRow="1">
                <a:tableStyleId>{5C22544A-7EE6-4342-B048-85BDC9FD1C3A}</a:tableStyleId>
              </a:tblPr>
              <a:tblGrid>
                <a:gridCol w="1731194">
                  <a:extLst>
                    <a:ext uri="{9D8B030D-6E8A-4147-A177-3AD203B41FA5}">
                      <a16:colId xmlns:a16="http://schemas.microsoft.com/office/drawing/2014/main" val="1347622671"/>
                    </a:ext>
                  </a:extLst>
                </a:gridCol>
                <a:gridCol w="2342512">
                  <a:extLst>
                    <a:ext uri="{9D8B030D-6E8A-4147-A177-3AD203B41FA5}">
                      <a16:colId xmlns:a16="http://schemas.microsoft.com/office/drawing/2014/main" val="833341650"/>
                    </a:ext>
                  </a:extLst>
                </a:gridCol>
                <a:gridCol w="4613095">
                  <a:extLst>
                    <a:ext uri="{9D8B030D-6E8A-4147-A177-3AD203B41FA5}">
                      <a16:colId xmlns:a16="http://schemas.microsoft.com/office/drawing/2014/main" val="4057888542"/>
                    </a:ext>
                  </a:extLst>
                </a:gridCol>
              </a:tblGrid>
              <a:tr h="341343">
                <a:tc>
                  <a:txBody>
                    <a:bodyPr/>
                    <a:lstStyle/>
                    <a:p>
                      <a:r>
                        <a:rPr lang="en-US" sz="800" noProof="0" dirty="0"/>
                        <a:t>Area / Plan –  Feature #</a:t>
                      </a:r>
                    </a:p>
                  </a:txBody>
                  <a:tcPr/>
                </a:tc>
                <a:tc>
                  <a:txBody>
                    <a:bodyPr/>
                    <a:lstStyle/>
                    <a:p>
                      <a:r>
                        <a:rPr lang="en-US" sz="800" noProof="0"/>
                        <a:t>Problem Solved / User Value</a:t>
                      </a:r>
                    </a:p>
                  </a:txBody>
                  <a:tcPr/>
                </a:tc>
                <a:tc>
                  <a:txBody>
                    <a:bodyPr/>
                    <a:lstStyle/>
                    <a:p>
                      <a:r>
                        <a:rPr lang="en-US" sz="800" noProof="0"/>
                        <a:t>Capabilities</a:t>
                      </a:r>
                    </a:p>
                  </a:txBody>
                  <a:tcPr/>
                </a:tc>
                <a:extLst>
                  <a:ext uri="{0D108BD9-81ED-4DB2-BD59-A6C34878D82A}">
                    <a16:rowId xmlns:a16="http://schemas.microsoft.com/office/drawing/2014/main" val="2016045566"/>
                  </a:ext>
                </a:extLst>
              </a:tr>
              <a:tr h="720090">
                <a:tc>
                  <a:txBody>
                    <a:bodyPr/>
                    <a:lstStyle/>
                    <a:p>
                      <a:r>
                        <a:rPr lang="en-US" sz="800" b="1" noProof="0" dirty="0"/>
                        <a:t>Migration</a:t>
                      </a:r>
                      <a:endParaRPr lang="en-US" sz="800" noProof="0" dirty="0"/>
                    </a:p>
                  </a:txBody>
                  <a:tcPr>
                    <a:solidFill>
                      <a:srgbClr val="CCE4F1"/>
                    </a:solidFill>
                  </a:tcPr>
                </a:tc>
                <a:tc>
                  <a:txBody>
                    <a:bodyPr/>
                    <a:lstStyle/>
                    <a:p>
                      <a:r>
                        <a:rPr lang="en-US" sz="800" b="0" noProof="0" dirty="0"/>
                        <a:t>Non-</a:t>
                      </a:r>
                      <a:r>
                        <a:rPr lang="en-US" sz="800" b="0" noProof="0" dirty="0" err="1"/>
                        <a:t>roundtrippable</a:t>
                      </a:r>
                      <a:r>
                        <a:rPr lang="en-US" sz="800" b="0" noProof="0" dirty="0"/>
                        <a:t> characters detection by migration tool </a:t>
                      </a:r>
                    </a:p>
                  </a:txBody>
                  <a:tcPr>
                    <a:solidFill>
                      <a:srgbClr val="CCE4F1"/>
                    </a:solidFill>
                  </a:tcPr>
                </a:tc>
                <a:tc>
                  <a:txBody>
                    <a:bodyPr/>
                    <a:lstStyle/>
                    <a:p>
                      <a:pPr marL="0" indent="0">
                        <a:buFont typeface="Arial" panose="020B0604020202020204" pitchFamily="34" charset="0"/>
                        <a:buNone/>
                      </a:pPr>
                      <a:r>
                        <a:rPr lang="en-US" sz="800" noProof="0" dirty="0"/>
                        <a:t>When you migrate source files from data sets to a local Git repository with the DBB tool, the tool now automatically detects the source members that contain characters that cannot be safely converted from IBM-1047 to UTF-8. For such a source member, it is copied to Git as a binary file in IBM-1047.</a:t>
                      </a:r>
                    </a:p>
                  </a:txBody>
                  <a:tcPr>
                    <a:solidFill>
                      <a:srgbClr val="CCE4F1"/>
                    </a:solidFill>
                  </a:tcPr>
                </a:tc>
                <a:extLst>
                  <a:ext uri="{0D108BD9-81ED-4DB2-BD59-A6C34878D82A}">
                    <a16:rowId xmlns:a16="http://schemas.microsoft.com/office/drawing/2014/main" val="607191654"/>
                  </a:ext>
                </a:extLst>
              </a:tr>
              <a:tr h="135820">
                <a:tc>
                  <a:txBody>
                    <a:bodyPr/>
                    <a:lstStyle/>
                    <a:p>
                      <a:r>
                        <a:rPr lang="en-US" sz="800" b="1" noProof="0" dirty="0"/>
                        <a:t>Migration</a:t>
                      </a:r>
                    </a:p>
                  </a:txBody>
                  <a:tcPr>
                    <a:solidFill>
                      <a:srgbClr val="CCE4F1"/>
                    </a:solidFill>
                  </a:tcPr>
                </a:tc>
                <a:tc>
                  <a:txBody>
                    <a:bodyPr/>
                    <a:lstStyle/>
                    <a:p>
                      <a:r>
                        <a:rPr lang="en-US" sz="800" b="0" noProof="0" dirty="0"/>
                        <a:t>Ease migration</a:t>
                      </a:r>
                    </a:p>
                  </a:txBody>
                  <a:tcPr>
                    <a:solidFill>
                      <a:srgbClr val="CCE4F1"/>
                    </a:solidFill>
                  </a:tcPr>
                </a:tc>
                <a:tc>
                  <a:txBody>
                    <a:bodyPr/>
                    <a:lstStyle/>
                    <a:p>
                      <a:pPr marL="0" indent="0">
                        <a:buFont typeface="Arial" panose="020B0604020202020204" pitchFamily="34" charset="0"/>
                        <a:buNone/>
                      </a:pPr>
                      <a:r>
                        <a:rPr lang="fr-FR" sz="800" dirty="0"/>
                        <a:t>JCL to </a:t>
                      </a:r>
                      <a:r>
                        <a:rPr lang="fr-FR" sz="800" dirty="0" err="1"/>
                        <a:t>Groovy</a:t>
                      </a:r>
                      <a:r>
                        <a:rPr lang="fr-FR" sz="800" dirty="0"/>
                        <a:t>/DBB Migration </a:t>
                      </a:r>
                      <a:r>
                        <a:rPr lang="fr-FR" sz="800" dirty="0" err="1"/>
                        <a:t>Sample</a:t>
                      </a:r>
                      <a:endParaRPr lang="en-US" sz="800" noProof="0" dirty="0"/>
                    </a:p>
                  </a:txBody>
                  <a:tcPr>
                    <a:solidFill>
                      <a:srgbClr val="CCE4F1"/>
                    </a:solidFill>
                  </a:tcPr>
                </a:tc>
                <a:extLst>
                  <a:ext uri="{0D108BD9-81ED-4DB2-BD59-A6C34878D82A}">
                    <a16:rowId xmlns:a16="http://schemas.microsoft.com/office/drawing/2014/main" val="122070730"/>
                  </a:ext>
                </a:extLst>
              </a:tr>
              <a:tr h="135820">
                <a:tc>
                  <a:txBody>
                    <a:bodyPr/>
                    <a:lstStyle/>
                    <a:p>
                      <a:r>
                        <a:rPr lang="en-US" sz="800" b="1" noProof="0" dirty="0"/>
                        <a:t>Samples</a:t>
                      </a:r>
                    </a:p>
                  </a:txBody>
                  <a:tcPr>
                    <a:solidFill>
                      <a:srgbClr val="CCE4F1"/>
                    </a:solidFill>
                  </a:tcPr>
                </a:tc>
                <a:tc>
                  <a:txBody>
                    <a:bodyPr/>
                    <a:lstStyle/>
                    <a:p>
                      <a:r>
                        <a:rPr lang="en-US" sz="800" b="0" noProof="0" dirty="0"/>
                        <a:t>Enhance scripts </a:t>
                      </a:r>
                      <a:r>
                        <a:rPr lang="en-US" sz="800" b="0" noProof="0" dirty="0" err="1"/>
                        <a:t>maintability</a:t>
                      </a:r>
                      <a:endParaRPr lang="en-US" sz="800" b="0" noProof="0" dirty="0"/>
                    </a:p>
                  </a:txBody>
                  <a:tcPr>
                    <a:solidFill>
                      <a:srgbClr val="CCE4F1"/>
                    </a:solidFill>
                  </a:tcPr>
                </a:tc>
                <a:tc>
                  <a:txBody>
                    <a:bodyPr/>
                    <a:lstStyle/>
                    <a:p>
                      <a:pPr marL="0" indent="0">
                        <a:buFont typeface="Arial" panose="020B0604020202020204" pitchFamily="34" charset="0"/>
                        <a:buNone/>
                      </a:pPr>
                      <a:r>
                        <a:rPr lang="fr-FR" sz="800" dirty="0" err="1"/>
                        <a:t>zAppBuild</a:t>
                      </a:r>
                      <a:r>
                        <a:rPr lang="fr-FR" sz="800" dirty="0"/>
                        <a:t> - </a:t>
                      </a:r>
                      <a:r>
                        <a:rPr lang="fr-FR" sz="800" dirty="0" err="1"/>
                        <a:t>Generic</a:t>
                      </a:r>
                      <a:r>
                        <a:rPr lang="fr-FR" sz="800" dirty="0"/>
                        <a:t> z/OS Application </a:t>
                      </a:r>
                      <a:r>
                        <a:rPr lang="fr-FR" sz="800" dirty="0" err="1"/>
                        <a:t>Build</a:t>
                      </a:r>
                      <a:r>
                        <a:rPr lang="fr-FR" sz="800" dirty="0"/>
                        <a:t> </a:t>
                      </a:r>
                      <a:r>
                        <a:rPr lang="fr-FR" sz="800" dirty="0" err="1"/>
                        <a:t>Sample</a:t>
                      </a:r>
                      <a:endParaRPr lang="en-US" sz="800" noProof="0" dirty="0"/>
                    </a:p>
                  </a:txBody>
                  <a:tcPr>
                    <a:solidFill>
                      <a:srgbClr val="CCE4F1"/>
                    </a:solidFill>
                  </a:tcPr>
                </a:tc>
                <a:extLst>
                  <a:ext uri="{0D108BD9-81ED-4DB2-BD59-A6C34878D82A}">
                    <a16:rowId xmlns:a16="http://schemas.microsoft.com/office/drawing/2014/main" val="2149304497"/>
                  </a:ext>
                </a:extLst>
              </a:tr>
              <a:tr h="135820">
                <a:tc>
                  <a:txBody>
                    <a:bodyPr/>
                    <a:lstStyle/>
                    <a:p>
                      <a:r>
                        <a:rPr lang="en-US" sz="800" b="1" noProof="0" dirty="0"/>
                        <a:t>Samples</a:t>
                      </a:r>
                    </a:p>
                  </a:txBody>
                  <a:tcPr>
                    <a:solidFill>
                      <a:srgbClr val="CCE4F1"/>
                    </a:solidFill>
                  </a:tcPr>
                </a:tc>
                <a:tc>
                  <a:txBody>
                    <a:bodyPr/>
                    <a:lstStyle/>
                    <a:p>
                      <a:r>
                        <a:rPr lang="en-US" sz="800" b="0" noProof="0" dirty="0"/>
                        <a:t>Ease transition to Git without modern IDE as a first step</a:t>
                      </a:r>
                    </a:p>
                  </a:txBody>
                  <a:tcPr>
                    <a:solidFill>
                      <a:srgbClr val="CCE4F1"/>
                    </a:solidFill>
                  </a:tcPr>
                </a:tc>
                <a:tc>
                  <a:txBody>
                    <a:bodyPr/>
                    <a:lstStyle/>
                    <a:p>
                      <a:pPr marL="0" indent="0">
                        <a:buFont typeface="Arial" panose="020B0604020202020204" pitchFamily="34" charset="0"/>
                        <a:buNone/>
                      </a:pPr>
                      <a:r>
                        <a:rPr lang="fr-FR" sz="800" dirty="0"/>
                        <a:t>ISPF Git Client</a:t>
                      </a:r>
                      <a:endParaRPr lang="en-US" sz="800" noProof="0" dirty="0"/>
                    </a:p>
                  </a:txBody>
                  <a:tcPr>
                    <a:solidFill>
                      <a:srgbClr val="CCE4F1"/>
                    </a:solidFill>
                  </a:tcPr>
                </a:tc>
                <a:extLst>
                  <a:ext uri="{0D108BD9-81ED-4DB2-BD59-A6C34878D82A}">
                    <a16:rowId xmlns:a16="http://schemas.microsoft.com/office/drawing/2014/main" val="3977903822"/>
                  </a:ext>
                </a:extLst>
              </a:tr>
              <a:tr h="135820">
                <a:tc>
                  <a: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en-US" sz="800" b="1" noProof="0" dirty="0"/>
                        <a:t>Foundation</a:t>
                      </a:r>
                      <a:endParaRPr lang="en-US" sz="800" noProof="0" dirty="0"/>
                    </a:p>
                  </a:txBody>
                  <a:tcPr>
                    <a:solidFill>
                      <a:srgbClr val="E7F2F9"/>
                    </a:solidFill>
                  </a:tcPr>
                </a:tc>
                <a:tc>
                  <a:txBody>
                    <a:bodyPr/>
                    <a:lstStyle/>
                    <a:p>
                      <a:r>
                        <a:rPr lang="en-US" sz="800" b="0" noProof="0" dirty="0"/>
                        <a:t>Tar/</a:t>
                      </a:r>
                      <a:r>
                        <a:rPr lang="en-US" sz="800" b="0" noProof="0" dirty="0" err="1"/>
                        <a:t>gzip</a:t>
                      </a:r>
                      <a:r>
                        <a:rPr lang="en-US" sz="800" b="0" noProof="0" dirty="0"/>
                        <a:t> file support for dependencies </a:t>
                      </a:r>
                    </a:p>
                  </a:txBody>
                  <a:tcPr>
                    <a:solidFill>
                      <a:srgbClr val="E7F2F9"/>
                    </a:solidFill>
                  </a:tcPr>
                </a:tc>
                <a:tc>
                  <a:txBody>
                    <a:bodyPr/>
                    <a:lstStyle/>
                    <a:p>
                      <a:pPr marL="0" indent="0">
                        <a:buFont typeface="Arial" panose="020B0604020202020204" pitchFamily="34" charset="0"/>
                        <a:buNone/>
                      </a:pPr>
                      <a:r>
                        <a:rPr lang="en-US" sz="800" noProof="0" dirty="0"/>
                        <a:t>DBB now supports finding and copying COBOL copybooks and PL/I include files that are stored in tar files and </a:t>
                      </a:r>
                      <a:r>
                        <a:rPr lang="en-US" sz="800" noProof="0" dirty="0" err="1"/>
                        <a:t>gzip</a:t>
                      </a:r>
                      <a:r>
                        <a:rPr lang="en-US" sz="800" noProof="0" dirty="0"/>
                        <a:t> files.</a:t>
                      </a:r>
                    </a:p>
                  </a:txBody>
                  <a:tcPr>
                    <a:solidFill>
                      <a:srgbClr val="E7F2F9"/>
                    </a:solidFill>
                  </a:tcPr>
                </a:tc>
                <a:extLst>
                  <a:ext uri="{0D108BD9-81ED-4DB2-BD59-A6C34878D82A}">
                    <a16:rowId xmlns:a16="http://schemas.microsoft.com/office/drawing/2014/main" val="3444961092"/>
                  </a:ext>
                </a:extLst>
              </a:tr>
              <a:tr h="135820">
                <a:tc>
                  <a:txBody>
                    <a:bodyPr/>
                    <a:lstStyle/>
                    <a:p>
                      <a:r>
                        <a:rPr lang="en-US" sz="800" b="1" noProof="0" dirty="0"/>
                        <a:t>Foundation</a:t>
                      </a:r>
                    </a:p>
                  </a:txBody>
                  <a:tcPr>
                    <a:solidFill>
                      <a:srgbClr val="E7F2F9"/>
                    </a:solidFill>
                  </a:tcPr>
                </a:tc>
                <a:tc>
                  <a:txBody>
                    <a:bodyPr/>
                    <a:lstStyle/>
                    <a:p>
                      <a:r>
                        <a:rPr lang="en-US" sz="800" b="0" noProof="0" dirty="0"/>
                        <a:t>Linux on IBM Z Support </a:t>
                      </a:r>
                    </a:p>
                  </a:txBody>
                  <a:tcPr>
                    <a:solidFill>
                      <a:srgbClr val="E7F2F9"/>
                    </a:solidFill>
                  </a:tcPr>
                </a:tc>
                <a:tc>
                  <a:txBody>
                    <a:bodyPr/>
                    <a:lstStyle/>
                    <a:p>
                      <a:pPr marL="0" indent="0">
                        <a:buFont typeface="Arial" panose="020B0604020202020204" pitchFamily="34" charset="0"/>
                        <a:buNone/>
                      </a:pPr>
                      <a:r>
                        <a:rPr lang="en-US" sz="800" noProof="0" dirty="0"/>
                        <a:t>The DBB Web Application Liberty server is now supported on Linux on IBM Z.</a:t>
                      </a:r>
                    </a:p>
                  </a:txBody>
                  <a:tcPr>
                    <a:solidFill>
                      <a:srgbClr val="E7F2F9"/>
                    </a:solidFill>
                  </a:tcPr>
                </a:tc>
                <a:extLst>
                  <a:ext uri="{0D108BD9-81ED-4DB2-BD59-A6C34878D82A}">
                    <a16:rowId xmlns:a16="http://schemas.microsoft.com/office/drawing/2014/main" val="3503856847"/>
                  </a:ext>
                </a:extLst>
              </a:tr>
            </a:tbl>
          </a:graphicData>
        </a:graphic>
      </p:graphicFrame>
      <p:sp>
        <p:nvSpPr>
          <p:cNvPr id="3" name="Espace réservé du numéro de diapositive 2">
            <a:extLst>
              <a:ext uri="{FF2B5EF4-FFF2-40B4-BE49-F238E27FC236}">
                <a16:creationId xmlns:a16="http://schemas.microsoft.com/office/drawing/2014/main" id="{3B5594CC-9347-4542-992F-090D164D693D}"/>
              </a:ext>
            </a:extLst>
          </p:cNvPr>
          <p:cNvSpPr>
            <a:spLocks noGrp="1"/>
          </p:cNvSpPr>
          <p:nvPr>
            <p:ph type="sldNum" sz="quarter" idx="10"/>
          </p:nvPr>
        </p:nvSpPr>
        <p:spPr/>
        <p:txBody>
          <a:bodyPr/>
          <a:lstStyle/>
          <a:p>
            <a:pPr defTabSz="914378" fontAlgn="base">
              <a:spcBef>
                <a:spcPct val="0"/>
              </a:spcBef>
              <a:spcAft>
                <a:spcPct val="0"/>
              </a:spcAft>
            </a:pPr>
            <a:fld id="{E98947E1-6E9C-4553-A175-053CB8F72200}" type="slidenum">
              <a:rPr lang="en-US"/>
              <a:pPr defTabSz="914378" fontAlgn="base">
                <a:spcBef>
                  <a:spcPct val="0"/>
                </a:spcBef>
                <a:spcAft>
                  <a:spcPct val="0"/>
                </a:spcAft>
              </a:pPr>
              <a:t>3</a:t>
            </a:fld>
            <a:endParaRPr lang="en-US"/>
          </a:p>
        </p:txBody>
      </p:sp>
    </p:spTree>
    <p:extLst>
      <p:ext uri="{BB962C8B-B14F-4D97-AF65-F5344CB8AC3E}">
        <p14:creationId xmlns:p14="http://schemas.microsoft.com/office/powerpoint/2010/main" val="366291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2" name="Rectangle"/>
          <p:cNvSpPr/>
          <p:nvPr/>
        </p:nvSpPr>
        <p:spPr>
          <a:xfrm>
            <a:off x="2708" y="-24079"/>
            <a:ext cx="9138584" cy="558404"/>
          </a:xfrm>
          <a:prstGeom prst="rect">
            <a:avLst/>
          </a:prstGeom>
          <a:solidFill>
            <a:schemeClr val="accent2">
              <a:satOff val="-11111"/>
              <a:lumOff val="-10588"/>
            </a:schemeClr>
          </a:solidFill>
          <a:ln w="12700">
            <a:miter lim="400000"/>
          </a:ln>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a:pPr>
            <a:endParaRPr kumimoji="0" sz="13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3" name="Titre 2">
            <a:extLst>
              <a:ext uri="{FF2B5EF4-FFF2-40B4-BE49-F238E27FC236}">
                <a16:creationId xmlns:a16="http://schemas.microsoft.com/office/drawing/2014/main" id="{E75ECFC0-0611-794A-BDF7-80874376BD1A}"/>
              </a:ext>
            </a:extLst>
          </p:cNvPr>
          <p:cNvSpPr>
            <a:spLocks noGrp="1"/>
          </p:cNvSpPr>
          <p:nvPr>
            <p:ph type="title"/>
          </p:nvPr>
        </p:nvSpPr>
        <p:spPr/>
        <p:txBody>
          <a:bodyPr/>
          <a:lstStyle/>
          <a:p>
            <a:endParaRPr lang="en-US"/>
          </a:p>
        </p:txBody>
      </p:sp>
      <p:sp>
        <p:nvSpPr>
          <p:cNvPr id="2803"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lvl1pPr>
              <a:defRPr>
                <a:latin typeface="IBM Plex Sans"/>
                <a:ea typeface="IBM Plex Sans"/>
                <a:cs typeface="IBM Plex Sans"/>
                <a:sym typeface="IBM Plex Sans"/>
              </a:defRPr>
            </a:lvl1p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sz="600" b="0" i="0" u="none" strike="noStrike" kern="0" cap="none" spc="0" normalizeH="0" baseline="0" noProof="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4</a:t>
            </a:fld>
            <a:endParaRPr kumimoji="0" sz="600" b="0" i="0" u="none" strike="noStrike" kern="0" cap="none" spc="0" normalizeH="0" baseline="0" noProof="0">
              <a:ln>
                <a:noFill/>
              </a:ln>
              <a:solidFill>
                <a:srgbClr val="000000"/>
              </a:solidFill>
              <a:effectLst/>
              <a:uLnTx/>
              <a:uFillTx/>
              <a:latin typeface="IBM Plex Sans"/>
              <a:sym typeface="IBM Plex Sans"/>
            </a:endParaRPr>
          </a:p>
        </p:txBody>
      </p:sp>
      <p:sp>
        <p:nvSpPr>
          <p:cNvPr id="2804" name="Straight Connector 6"/>
          <p:cNvSpPr/>
          <p:nvPr/>
        </p:nvSpPr>
        <p:spPr>
          <a:xfrm flipH="1">
            <a:off x="4594430" y="884420"/>
            <a:ext cx="2802" cy="4070168"/>
          </a:xfrm>
          <a:prstGeom prst="line">
            <a:avLst/>
          </a:prstGeom>
          <a:ln w="12700">
            <a:solidFill>
              <a:srgbClr val="FFFFFF"/>
            </a:solidFill>
          </a:ln>
        </p:spPr>
        <p:txBody>
          <a:bodyPr lIns="45719" rIns="45719"/>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05" name="TextBox 27"/>
          <p:cNvSpPr txBox="1"/>
          <p:nvPr/>
        </p:nvSpPr>
        <p:spPr>
          <a:xfrm>
            <a:off x="1056851" y="3504634"/>
            <a:ext cx="329967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1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IBM Plex Sans Light"/>
                <a:sym typeface="IBM Plex Sans Light"/>
              </a:rPr>
              <a:t>A cloud native buyer journey allows you to buy the services you need on demand</a:t>
            </a:r>
          </a:p>
        </p:txBody>
      </p:sp>
      <p:sp>
        <p:nvSpPr>
          <p:cNvPr id="2806" name="TextBox 30"/>
          <p:cNvSpPr txBox="1"/>
          <p:nvPr/>
        </p:nvSpPr>
        <p:spPr>
          <a:xfrm>
            <a:off x="1056852" y="2714948"/>
            <a:ext cx="3307788" cy="269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1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IBM Plex Sans Light"/>
                <a:sym typeface="IBM Plex Sans Light"/>
              </a:rPr>
              <a:t>Self-service provision of z/OS runtimes</a:t>
            </a:r>
          </a:p>
        </p:txBody>
      </p:sp>
      <p:sp>
        <p:nvSpPr>
          <p:cNvPr id="2807" name="Rectangle 31"/>
          <p:cNvSpPr txBox="1"/>
          <p:nvPr/>
        </p:nvSpPr>
        <p:spPr>
          <a:xfrm>
            <a:off x="1056852" y="1843402"/>
            <a:ext cx="3353610"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1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IBM Plex Sans Light"/>
                <a:sym typeface="IBM Plex Sans Light"/>
              </a:rPr>
              <a:t>Consumable DevOps capabilities exposed as services</a:t>
            </a:r>
          </a:p>
        </p:txBody>
      </p:sp>
      <p:sp>
        <p:nvSpPr>
          <p:cNvPr id="2808" name="Rectangle 32"/>
          <p:cNvSpPr txBox="1"/>
          <p:nvPr/>
        </p:nvSpPr>
        <p:spPr>
          <a:xfrm>
            <a:off x="1056852" y="1094071"/>
            <a:ext cx="3353610"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1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IBM Plex Sans Light"/>
                <a:sym typeface="IBM Plex Sans Light"/>
              </a:rPr>
              <a:t>z/OS integrated into a hybrid multi-cloud architecture.</a:t>
            </a:r>
          </a:p>
        </p:txBody>
      </p:sp>
      <p:sp>
        <p:nvSpPr>
          <p:cNvPr id="2809" name="Rectangle 33"/>
          <p:cNvSpPr txBox="1"/>
          <p:nvPr/>
        </p:nvSpPr>
        <p:spPr>
          <a:xfrm>
            <a:off x="5786828" y="3434246"/>
            <a:ext cx="3041917" cy="25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0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000" b="0" i="0" u="none" strike="noStrike" kern="0" cap="none" spc="0" normalizeH="0" baseline="0" noProof="0">
                <a:ln>
                  <a:noFill/>
                </a:ln>
                <a:solidFill>
                  <a:srgbClr val="000000"/>
                </a:solidFill>
                <a:effectLst/>
                <a:uLnTx/>
                <a:uFillTx/>
                <a:latin typeface="IBM Plex Sans Light"/>
                <a:sym typeface="IBM Plex Sans Light"/>
              </a:rPr>
              <a:t>Integration with existing developer communities</a:t>
            </a:r>
          </a:p>
        </p:txBody>
      </p:sp>
      <p:sp>
        <p:nvSpPr>
          <p:cNvPr id="2810" name="Rectangle 34"/>
          <p:cNvSpPr txBox="1"/>
          <p:nvPr/>
        </p:nvSpPr>
        <p:spPr>
          <a:xfrm>
            <a:off x="5786828" y="4141997"/>
            <a:ext cx="3211652"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0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000" b="0" i="0" u="none" strike="noStrike" kern="0" cap="none" spc="0" normalizeH="0" baseline="0" noProof="0">
                <a:ln>
                  <a:noFill/>
                </a:ln>
                <a:solidFill>
                  <a:srgbClr val="000000"/>
                </a:solidFill>
                <a:effectLst/>
                <a:uLnTx/>
                <a:uFillTx/>
                <a:latin typeface="IBM Plex Sans Light"/>
                <a:sym typeface="IBM Plex Sans Light"/>
              </a:rPr>
              <a:t>Customized, on-demand learning and low-cost trial environments</a:t>
            </a:r>
          </a:p>
        </p:txBody>
      </p:sp>
      <p:sp>
        <p:nvSpPr>
          <p:cNvPr id="2811" name="Rectangle 35"/>
          <p:cNvSpPr txBox="1"/>
          <p:nvPr/>
        </p:nvSpPr>
        <p:spPr>
          <a:xfrm>
            <a:off x="5786828" y="1010299"/>
            <a:ext cx="3241194" cy="25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0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000" b="0" i="0" u="none" strike="noStrike" kern="0" cap="none" spc="0" normalizeH="0" baseline="0" noProof="0">
                <a:ln>
                  <a:noFill/>
                </a:ln>
                <a:solidFill>
                  <a:srgbClr val="000000"/>
                </a:solidFill>
                <a:effectLst/>
                <a:uLnTx/>
                <a:uFillTx/>
                <a:latin typeface="IBM Plex Sans Light"/>
                <a:sym typeface="IBM Plex Sans Light"/>
              </a:rPr>
              <a:t>Open and familiar developer tools i.e. Eclipse, VS Code</a:t>
            </a:r>
          </a:p>
        </p:txBody>
      </p:sp>
      <p:sp>
        <p:nvSpPr>
          <p:cNvPr id="2812" name="Rectangle 36"/>
          <p:cNvSpPr txBox="1"/>
          <p:nvPr/>
        </p:nvSpPr>
        <p:spPr>
          <a:xfrm>
            <a:off x="5786828" y="2689162"/>
            <a:ext cx="3242616"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0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000" b="0" i="0" u="none" strike="noStrike" kern="0" cap="none" spc="0" normalizeH="0" baseline="0" noProof="0">
                <a:ln>
                  <a:noFill/>
                </a:ln>
                <a:solidFill>
                  <a:srgbClr val="000000"/>
                </a:solidFill>
                <a:effectLst/>
                <a:uLnTx/>
                <a:uFillTx/>
                <a:latin typeface="IBM Plex Sans Light"/>
                <a:sym typeface="IBM Plex Sans Light"/>
              </a:rPr>
              <a:t>Integration with enterprise CI/CD pipeline using popular tools i.e. Git, Jira, Jenkins etc.</a:t>
            </a:r>
          </a:p>
        </p:txBody>
      </p:sp>
      <p:sp>
        <p:nvSpPr>
          <p:cNvPr id="2813" name="Rectangle 42"/>
          <p:cNvSpPr txBox="1"/>
          <p:nvPr/>
        </p:nvSpPr>
        <p:spPr>
          <a:xfrm>
            <a:off x="5786828" y="1824472"/>
            <a:ext cx="3169967" cy="42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0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000" b="0" i="0" u="none" strike="noStrike" kern="0" cap="none" spc="0" normalizeH="0" baseline="0" noProof="0">
                <a:ln>
                  <a:noFill/>
                </a:ln>
                <a:solidFill>
                  <a:srgbClr val="000000"/>
                </a:solidFill>
                <a:effectLst/>
                <a:uLnTx/>
                <a:uFillTx/>
                <a:latin typeface="IBM Plex Sans Light"/>
                <a:sym typeface="IBM Plex Sans Light"/>
              </a:rPr>
              <a:t>Empower developers to own personalized development environments</a:t>
            </a:r>
          </a:p>
        </p:txBody>
      </p:sp>
      <p:sp>
        <p:nvSpPr>
          <p:cNvPr id="2814" name="TextBox 28"/>
          <p:cNvSpPr txBox="1"/>
          <p:nvPr/>
        </p:nvSpPr>
        <p:spPr>
          <a:xfrm>
            <a:off x="1056852" y="4307507"/>
            <a:ext cx="3239621"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spcBef>
                <a:spcPts val="1300"/>
              </a:spcBef>
              <a:defRPr sz="1100">
                <a:solidFill>
                  <a:srgbClr val="000000"/>
                </a:solidFill>
              </a:defRPr>
            </a:lvl1pPr>
          </a:lstStyle>
          <a:p>
            <a:pPr marL="0" marR="0" lvl="0" indent="0" algn="l" defTabSz="685982" rtl="0" eaLnBrk="1" fontAlgn="auto" latinLnBrk="0" hangingPunct="0">
              <a:lnSpc>
                <a:spcPct val="100000"/>
              </a:lnSpc>
              <a:spcBef>
                <a:spcPts val="1300"/>
              </a:spcBef>
              <a:spcAft>
                <a:spcPts val="0"/>
              </a:spcAft>
              <a:buClrTx/>
              <a:buSzTx/>
              <a:buFontTx/>
              <a:buNone/>
              <a:tabLst/>
              <a:defRPr/>
            </a:pPr>
            <a:r>
              <a:rPr kumimoji="0" sz="1100" b="0" i="0" u="none" strike="noStrike" kern="0" cap="none" spc="0" normalizeH="0" baseline="0" noProof="0">
                <a:ln>
                  <a:noFill/>
                </a:ln>
                <a:solidFill>
                  <a:srgbClr val="000000"/>
                </a:solidFill>
                <a:effectLst/>
                <a:uLnTx/>
                <a:uFillTx/>
                <a:latin typeface="IBM Plex Sans Light"/>
                <a:sym typeface="IBM Plex Sans Light"/>
              </a:rPr>
              <a:t>Act on intelligent, operational feedback available from development to production based on variations in system behavior</a:t>
            </a:r>
            <a:endParaRPr kumimoji="0" sz="10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15" name="TextBox 3"/>
          <p:cNvSpPr txBox="1"/>
          <p:nvPr/>
        </p:nvSpPr>
        <p:spPr>
          <a:xfrm>
            <a:off x="63499" y="41052"/>
            <a:ext cx="9064663" cy="474981"/>
          </a:xfrm>
          <a:prstGeom prst="rect">
            <a:avLst/>
          </a:prstGeom>
          <a:solidFill>
            <a:schemeClr val="accent2">
              <a:satOff val="-11111"/>
              <a:lumOff val="-10588"/>
            </a:schemeClr>
          </a:solidFill>
          <a:ln w="12700">
            <a:miter lim="400000"/>
          </a:ln>
          <a:extLst>
            <a:ext uri="{C572A759-6A51-4108-AA02-DFA0A04FC94B}">
              <ma14:wrappingTextBoxFlag xmlns:ma14="http://schemas.microsoft.com/office/mac/drawingml/2011/main" xmlns="" val="1"/>
            </a:ext>
          </a:extLst>
        </p:spPr>
        <p:txBody>
          <a:bodyPr tIns="91439" bIns="91439">
            <a:spAutoFit/>
          </a:bodyPr>
          <a:lstStyle>
            <a:lvl1pPr>
              <a:defRPr sz="1800">
                <a:latin typeface="IBM Plex Sans SemiBold"/>
                <a:ea typeface="IBM Plex Sans SemiBold"/>
                <a:cs typeface="IBM Plex Sans SemiBold"/>
                <a:sym typeface="IBM Plex Sans SemiBold"/>
              </a:defRPr>
            </a:lvl1pPr>
          </a:lstStyle>
          <a:p>
            <a:pPr marL="0" marR="0" lvl="0" indent="0" algn="l" defTabSz="685982" rtl="0" eaLnBrk="1" fontAlgn="auto" latinLnBrk="0" hangingPunct="0">
              <a:lnSpc>
                <a:spcPct val="100000"/>
              </a:lnSpc>
              <a:spcBef>
                <a:spcPts val="0"/>
              </a:spcBef>
              <a:spcAft>
                <a:spcPts val="0"/>
              </a:spcAft>
              <a:buClrTx/>
              <a:buSzTx/>
              <a:buFontTx/>
              <a:buNone/>
              <a:tabLst/>
              <a:defRPr/>
            </a:pPr>
            <a:r>
              <a:rPr kumimoji="0" sz="1800" b="0" i="0" u="none" strike="noStrike" kern="0" cap="none" spc="0" normalizeH="0" baseline="0" noProof="0">
                <a:ln>
                  <a:noFill/>
                </a:ln>
                <a:solidFill>
                  <a:srgbClr val="FFFFFF"/>
                </a:solidFill>
                <a:effectLst/>
                <a:uLnTx/>
                <a:uFillTx/>
                <a:latin typeface="IBM Plex Sans SemiBold"/>
                <a:sym typeface="IBM Plex Sans SemiBold"/>
              </a:rPr>
              <a:t>Nazare is a cloud native developer experience</a:t>
            </a:r>
          </a:p>
        </p:txBody>
      </p:sp>
      <p:sp>
        <p:nvSpPr>
          <p:cNvPr id="2816" name="Freeform 209"/>
          <p:cNvSpPr/>
          <p:nvPr/>
        </p:nvSpPr>
        <p:spPr>
          <a:xfrm>
            <a:off x="4987830" y="3450357"/>
            <a:ext cx="533401" cy="419102"/>
          </a:xfrm>
          <a:custGeom>
            <a:avLst/>
            <a:gdLst/>
            <a:ahLst/>
            <a:cxnLst>
              <a:cxn ang="0">
                <a:pos x="wd2" y="hd2"/>
              </a:cxn>
              <a:cxn ang="5400000">
                <a:pos x="wd2" y="hd2"/>
              </a:cxn>
              <a:cxn ang="10800000">
                <a:pos x="wd2" y="hd2"/>
              </a:cxn>
              <a:cxn ang="16200000">
                <a:pos x="wd2" y="hd2"/>
              </a:cxn>
            </a:cxnLst>
            <a:rect l="0" t="0" r="r" b="b"/>
            <a:pathLst>
              <a:path w="21600" h="21600" extrusionOk="0">
                <a:moveTo>
                  <a:pt x="19700" y="14441"/>
                </a:moveTo>
                <a:lnTo>
                  <a:pt x="19786" y="14330"/>
                </a:lnTo>
                <a:lnTo>
                  <a:pt x="19854" y="14232"/>
                </a:lnTo>
                <a:lnTo>
                  <a:pt x="19941" y="14109"/>
                </a:lnTo>
                <a:lnTo>
                  <a:pt x="20008" y="13999"/>
                </a:lnTo>
                <a:lnTo>
                  <a:pt x="20076" y="13864"/>
                </a:lnTo>
                <a:lnTo>
                  <a:pt x="20192" y="13618"/>
                </a:lnTo>
                <a:lnTo>
                  <a:pt x="20240" y="13483"/>
                </a:lnTo>
                <a:lnTo>
                  <a:pt x="20288" y="13336"/>
                </a:lnTo>
                <a:lnTo>
                  <a:pt x="20327" y="13201"/>
                </a:lnTo>
                <a:lnTo>
                  <a:pt x="20365" y="13053"/>
                </a:lnTo>
                <a:lnTo>
                  <a:pt x="20384" y="12894"/>
                </a:lnTo>
                <a:lnTo>
                  <a:pt x="20413" y="12746"/>
                </a:lnTo>
                <a:lnTo>
                  <a:pt x="20433" y="12599"/>
                </a:lnTo>
                <a:lnTo>
                  <a:pt x="20442" y="12439"/>
                </a:lnTo>
                <a:lnTo>
                  <a:pt x="20442" y="12132"/>
                </a:lnTo>
                <a:lnTo>
                  <a:pt x="20423" y="11838"/>
                </a:lnTo>
                <a:lnTo>
                  <a:pt x="20394" y="11690"/>
                </a:lnTo>
                <a:lnTo>
                  <a:pt x="20336" y="11408"/>
                </a:lnTo>
                <a:lnTo>
                  <a:pt x="20259" y="11125"/>
                </a:lnTo>
                <a:lnTo>
                  <a:pt x="20172" y="10880"/>
                </a:lnTo>
                <a:lnTo>
                  <a:pt x="20056" y="10634"/>
                </a:lnTo>
                <a:lnTo>
                  <a:pt x="19767" y="10192"/>
                </a:lnTo>
                <a:lnTo>
                  <a:pt x="19603" y="9996"/>
                </a:lnTo>
                <a:lnTo>
                  <a:pt x="19420" y="9836"/>
                </a:lnTo>
                <a:lnTo>
                  <a:pt x="19236" y="9689"/>
                </a:lnTo>
                <a:lnTo>
                  <a:pt x="19024" y="9554"/>
                </a:lnTo>
                <a:lnTo>
                  <a:pt x="18822" y="9468"/>
                </a:lnTo>
                <a:lnTo>
                  <a:pt x="18600" y="9394"/>
                </a:lnTo>
                <a:lnTo>
                  <a:pt x="18484" y="9369"/>
                </a:lnTo>
                <a:lnTo>
                  <a:pt x="18368" y="9357"/>
                </a:lnTo>
                <a:lnTo>
                  <a:pt x="18252" y="9333"/>
                </a:lnTo>
                <a:lnTo>
                  <a:pt x="18011" y="9333"/>
                </a:lnTo>
                <a:lnTo>
                  <a:pt x="17895" y="9357"/>
                </a:lnTo>
                <a:lnTo>
                  <a:pt x="17780" y="9369"/>
                </a:lnTo>
                <a:lnTo>
                  <a:pt x="17664" y="9394"/>
                </a:lnTo>
                <a:lnTo>
                  <a:pt x="17442" y="9468"/>
                </a:lnTo>
                <a:lnTo>
                  <a:pt x="17230" y="9554"/>
                </a:lnTo>
                <a:lnTo>
                  <a:pt x="17027" y="9689"/>
                </a:lnTo>
                <a:lnTo>
                  <a:pt x="16834" y="9836"/>
                </a:lnTo>
                <a:lnTo>
                  <a:pt x="16661" y="9996"/>
                </a:lnTo>
                <a:lnTo>
                  <a:pt x="16487" y="10192"/>
                </a:lnTo>
                <a:lnTo>
                  <a:pt x="16352" y="10413"/>
                </a:lnTo>
                <a:lnTo>
                  <a:pt x="16207" y="10634"/>
                </a:lnTo>
                <a:lnTo>
                  <a:pt x="16091" y="10880"/>
                </a:lnTo>
                <a:lnTo>
                  <a:pt x="15995" y="11125"/>
                </a:lnTo>
                <a:lnTo>
                  <a:pt x="15918" y="11408"/>
                </a:lnTo>
                <a:lnTo>
                  <a:pt x="15860" y="11690"/>
                </a:lnTo>
                <a:lnTo>
                  <a:pt x="15841" y="11838"/>
                </a:lnTo>
                <a:lnTo>
                  <a:pt x="15821" y="12132"/>
                </a:lnTo>
                <a:lnTo>
                  <a:pt x="15821" y="12439"/>
                </a:lnTo>
                <a:lnTo>
                  <a:pt x="15831" y="12599"/>
                </a:lnTo>
                <a:lnTo>
                  <a:pt x="15841" y="12746"/>
                </a:lnTo>
                <a:lnTo>
                  <a:pt x="15860" y="12894"/>
                </a:lnTo>
                <a:lnTo>
                  <a:pt x="15899" y="13053"/>
                </a:lnTo>
                <a:lnTo>
                  <a:pt x="15937" y="13201"/>
                </a:lnTo>
                <a:lnTo>
                  <a:pt x="15966" y="13336"/>
                </a:lnTo>
                <a:lnTo>
                  <a:pt x="16014" y="13483"/>
                </a:lnTo>
                <a:lnTo>
                  <a:pt x="16072" y="13618"/>
                </a:lnTo>
                <a:lnTo>
                  <a:pt x="16120" y="13741"/>
                </a:lnTo>
                <a:lnTo>
                  <a:pt x="16188" y="13864"/>
                </a:lnTo>
                <a:lnTo>
                  <a:pt x="16246" y="13999"/>
                </a:lnTo>
                <a:lnTo>
                  <a:pt x="16323" y="14109"/>
                </a:lnTo>
                <a:lnTo>
                  <a:pt x="16391" y="14232"/>
                </a:lnTo>
                <a:lnTo>
                  <a:pt x="16477" y="14330"/>
                </a:lnTo>
                <a:lnTo>
                  <a:pt x="16555" y="14441"/>
                </a:lnTo>
                <a:lnTo>
                  <a:pt x="16371" y="14515"/>
                </a:lnTo>
                <a:lnTo>
                  <a:pt x="16198" y="14576"/>
                </a:lnTo>
                <a:lnTo>
                  <a:pt x="16034" y="14687"/>
                </a:lnTo>
                <a:lnTo>
                  <a:pt x="15879" y="14785"/>
                </a:lnTo>
                <a:lnTo>
                  <a:pt x="13487" y="12439"/>
                </a:lnTo>
                <a:lnTo>
                  <a:pt x="13496" y="12366"/>
                </a:lnTo>
                <a:lnTo>
                  <a:pt x="13496" y="10499"/>
                </a:lnTo>
                <a:lnTo>
                  <a:pt x="13487" y="10254"/>
                </a:lnTo>
                <a:lnTo>
                  <a:pt x="13467" y="10033"/>
                </a:lnTo>
                <a:lnTo>
                  <a:pt x="13429" y="9811"/>
                </a:lnTo>
                <a:lnTo>
                  <a:pt x="13381" y="9590"/>
                </a:lnTo>
                <a:lnTo>
                  <a:pt x="13313" y="9394"/>
                </a:lnTo>
                <a:lnTo>
                  <a:pt x="13236" y="9210"/>
                </a:lnTo>
                <a:lnTo>
                  <a:pt x="13139" y="9013"/>
                </a:lnTo>
                <a:lnTo>
                  <a:pt x="13033" y="8854"/>
                </a:lnTo>
                <a:lnTo>
                  <a:pt x="14413" y="7515"/>
                </a:lnTo>
                <a:lnTo>
                  <a:pt x="14509" y="7577"/>
                </a:lnTo>
                <a:lnTo>
                  <a:pt x="14615" y="7638"/>
                </a:lnTo>
                <a:lnTo>
                  <a:pt x="14731" y="7675"/>
                </a:lnTo>
                <a:lnTo>
                  <a:pt x="14857" y="7712"/>
                </a:lnTo>
                <a:lnTo>
                  <a:pt x="15098" y="7785"/>
                </a:lnTo>
                <a:lnTo>
                  <a:pt x="15358" y="7810"/>
                </a:lnTo>
                <a:lnTo>
                  <a:pt x="15599" y="7834"/>
                </a:lnTo>
                <a:lnTo>
                  <a:pt x="15831" y="7859"/>
                </a:lnTo>
                <a:lnTo>
                  <a:pt x="16477" y="7859"/>
                </a:lnTo>
                <a:lnTo>
                  <a:pt x="16834" y="7834"/>
                </a:lnTo>
                <a:lnTo>
                  <a:pt x="17018" y="7822"/>
                </a:lnTo>
                <a:lnTo>
                  <a:pt x="17211" y="7798"/>
                </a:lnTo>
                <a:lnTo>
                  <a:pt x="17394" y="7748"/>
                </a:lnTo>
                <a:lnTo>
                  <a:pt x="17596" y="7687"/>
                </a:lnTo>
                <a:lnTo>
                  <a:pt x="17780" y="7638"/>
                </a:lnTo>
                <a:lnTo>
                  <a:pt x="17953" y="7540"/>
                </a:lnTo>
                <a:lnTo>
                  <a:pt x="18031" y="7503"/>
                </a:lnTo>
                <a:lnTo>
                  <a:pt x="18098" y="7442"/>
                </a:lnTo>
                <a:lnTo>
                  <a:pt x="18175" y="7380"/>
                </a:lnTo>
                <a:lnTo>
                  <a:pt x="18243" y="7331"/>
                </a:lnTo>
                <a:lnTo>
                  <a:pt x="18359" y="7184"/>
                </a:lnTo>
                <a:lnTo>
                  <a:pt x="18407" y="7085"/>
                </a:lnTo>
                <a:lnTo>
                  <a:pt x="18436" y="6999"/>
                </a:lnTo>
                <a:lnTo>
                  <a:pt x="18474" y="6913"/>
                </a:lnTo>
                <a:lnTo>
                  <a:pt x="18494" y="6815"/>
                </a:lnTo>
                <a:lnTo>
                  <a:pt x="18503" y="6692"/>
                </a:lnTo>
                <a:lnTo>
                  <a:pt x="18523" y="6582"/>
                </a:lnTo>
                <a:lnTo>
                  <a:pt x="18523" y="5145"/>
                </a:lnTo>
                <a:lnTo>
                  <a:pt x="18503" y="4973"/>
                </a:lnTo>
                <a:lnTo>
                  <a:pt x="18494" y="4814"/>
                </a:lnTo>
                <a:lnTo>
                  <a:pt x="18474" y="4654"/>
                </a:lnTo>
                <a:lnTo>
                  <a:pt x="18436" y="4494"/>
                </a:lnTo>
                <a:lnTo>
                  <a:pt x="18387" y="4347"/>
                </a:lnTo>
                <a:lnTo>
                  <a:pt x="18349" y="4212"/>
                </a:lnTo>
                <a:lnTo>
                  <a:pt x="18291" y="4065"/>
                </a:lnTo>
                <a:lnTo>
                  <a:pt x="18214" y="3942"/>
                </a:lnTo>
                <a:lnTo>
                  <a:pt x="18146" y="3819"/>
                </a:lnTo>
                <a:lnTo>
                  <a:pt x="18059" y="3708"/>
                </a:lnTo>
                <a:lnTo>
                  <a:pt x="17963" y="3598"/>
                </a:lnTo>
                <a:lnTo>
                  <a:pt x="17876" y="3512"/>
                </a:lnTo>
                <a:lnTo>
                  <a:pt x="17770" y="3401"/>
                </a:lnTo>
                <a:lnTo>
                  <a:pt x="17654" y="3328"/>
                </a:lnTo>
                <a:lnTo>
                  <a:pt x="17529" y="3242"/>
                </a:lnTo>
                <a:lnTo>
                  <a:pt x="17394" y="3180"/>
                </a:lnTo>
                <a:lnTo>
                  <a:pt x="17481" y="3045"/>
                </a:lnTo>
                <a:lnTo>
                  <a:pt x="17548" y="2923"/>
                </a:lnTo>
                <a:lnTo>
                  <a:pt x="17606" y="2775"/>
                </a:lnTo>
                <a:lnTo>
                  <a:pt x="17654" y="2628"/>
                </a:lnTo>
                <a:lnTo>
                  <a:pt x="17683" y="2468"/>
                </a:lnTo>
                <a:lnTo>
                  <a:pt x="17722" y="2296"/>
                </a:lnTo>
                <a:lnTo>
                  <a:pt x="17731" y="2137"/>
                </a:lnTo>
                <a:lnTo>
                  <a:pt x="17741" y="1965"/>
                </a:lnTo>
                <a:lnTo>
                  <a:pt x="17731" y="1756"/>
                </a:lnTo>
                <a:lnTo>
                  <a:pt x="17712" y="1572"/>
                </a:lnTo>
                <a:lnTo>
                  <a:pt x="17674" y="1375"/>
                </a:lnTo>
                <a:lnTo>
                  <a:pt x="17616" y="1203"/>
                </a:lnTo>
                <a:lnTo>
                  <a:pt x="17558" y="1019"/>
                </a:lnTo>
                <a:lnTo>
                  <a:pt x="17481" y="860"/>
                </a:lnTo>
                <a:lnTo>
                  <a:pt x="17384" y="712"/>
                </a:lnTo>
                <a:lnTo>
                  <a:pt x="17297" y="577"/>
                </a:lnTo>
                <a:lnTo>
                  <a:pt x="17066" y="332"/>
                </a:lnTo>
                <a:lnTo>
                  <a:pt x="16940" y="246"/>
                </a:lnTo>
                <a:lnTo>
                  <a:pt x="16796" y="160"/>
                </a:lnTo>
                <a:lnTo>
                  <a:pt x="16661" y="86"/>
                </a:lnTo>
                <a:lnTo>
                  <a:pt x="16506" y="37"/>
                </a:lnTo>
                <a:lnTo>
                  <a:pt x="16362" y="12"/>
                </a:lnTo>
                <a:lnTo>
                  <a:pt x="16198" y="0"/>
                </a:lnTo>
                <a:lnTo>
                  <a:pt x="16034" y="12"/>
                </a:lnTo>
                <a:lnTo>
                  <a:pt x="15889" y="37"/>
                </a:lnTo>
                <a:lnTo>
                  <a:pt x="15735" y="86"/>
                </a:lnTo>
                <a:lnTo>
                  <a:pt x="15599" y="160"/>
                </a:lnTo>
                <a:lnTo>
                  <a:pt x="15329" y="332"/>
                </a:lnTo>
                <a:lnTo>
                  <a:pt x="15214" y="454"/>
                </a:lnTo>
                <a:lnTo>
                  <a:pt x="15011" y="712"/>
                </a:lnTo>
                <a:lnTo>
                  <a:pt x="14915" y="860"/>
                </a:lnTo>
                <a:lnTo>
                  <a:pt x="14847" y="1019"/>
                </a:lnTo>
                <a:lnTo>
                  <a:pt x="14779" y="1203"/>
                </a:lnTo>
                <a:lnTo>
                  <a:pt x="14722" y="1375"/>
                </a:lnTo>
                <a:lnTo>
                  <a:pt x="14683" y="1572"/>
                </a:lnTo>
                <a:lnTo>
                  <a:pt x="14664" y="1756"/>
                </a:lnTo>
                <a:lnTo>
                  <a:pt x="14654" y="1965"/>
                </a:lnTo>
                <a:lnTo>
                  <a:pt x="14664" y="2137"/>
                </a:lnTo>
                <a:lnTo>
                  <a:pt x="14673" y="2296"/>
                </a:lnTo>
                <a:lnTo>
                  <a:pt x="14712" y="2468"/>
                </a:lnTo>
                <a:lnTo>
                  <a:pt x="14741" y="2628"/>
                </a:lnTo>
                <a:lnTo>
                  <a:pt x="14857" y="2923"/>
                </a:lnTo>
                <a:lnTo>
                  <a:pt x="14915" y="3045"/>
                </a:lnTo>
                <a:lnTo>
                  <a:pt x="15001" y="3180"/>
                </a:lnTo>
                <a:lnTo>
                  <a:pt x="14876" y="3242"/>
                </a:lnTo>
                <a:lnTo>
                  <a:pt x="14741" y="3328"/>
                </a:lnTo>
                <a:lnTo>
                  <a:pt x="14644" y="3401"/>
                </a:lnTo>
                <a:lnTo>
                  <a:pt x="14529" y="3512"/>
                </a:lnTo>
                <a:lnTo>
                  <a:pt x="14432" y="3598"/>
                </a:lnTo>
                <a:lnTo>
                  <a:pt x="14259" y="3819"/>
                </a:lnTo>
                <a:lnTo>
                  <a:pt x="14181" y="3942"/>
                </a:lnTo>
                <a:lnTo>
                  <a:pt x="14114" y="4065"/>
                </a:lnTo>
                <a:lnTo>
                  <a:pt x="14056" y="4212"/>
                </a:lnTo>
                <a:lnTo>
                  <a:pt x="14008" y="4347"/>
                </a:lnTo>
                <a:lnTo>
                  <a:pt x="13959" y="4494"/>
                </a:lnTo>
                <a:lnTo>
                  <a:pt x="13921" y="4654"/>
                </a:lnTo>
                <a:lnTo>
                  <a:pt x="13902" y="4814"/>
                </a:lnTo>
                <a:lnTo>
                  <a:pt x="13892" y="4973"/>
                </a:lnTo>
                <a:lnTo>
                  <a:pt x="13892" y="6680"/>
                </a:lnTo>
                <a:lnTo>
                  <a:pt x="13902" y="6766"/>
                </a:lnTo>
                <a:lnTo>
                  <a:pt x="12406" y="8240"/>
                </a:lnTo>
                <a:lnTo>
                  <a:pt x="12290" y="8166"/>
                </a:lnTo>
                <a:lnTo>
                  <a:pt x="12175" y="8105"/>
                </a:lnTo>
                <a:lnTo>
                  <a:pt x="12300" y="7933"/>
                </a:lnTo>
                <a:lnTo>
                  <a:pt x="12406" y="7748"/>
                </a:lnTo>
                <a:lnTo>
                  <a:pt x="12580" y="7331"/>
                </a:lnTo>
                <a:lnTo>
                  <a:pt x="12647" y="7110"/>
                </a:lnTo>
                <a:lnTo>
                  <a:pt x="12686" y="6864"/>
                </a:lnTo>
                <a:lnTo>
                  <a:pt x="12715" y="6631"/>
                </a:lnTo>
                <a:lnTo>
                  <a:pt x="12725" y="6385"/>
                </a:lnTo>
                <a:lnTo>
                  <a:pt x="12715" y="6140"/>
                </a:lnTo>
                <a:lnTo>
                  <a:pt x="12686" y="5882"/>
                </a:lnTo>
                <a:lnTo>
                  <a:pt x="12647" y="5649"/>
                </a:lnTo>
                <a:lnTo>
                  <a:pt x="12580" y="5428"/>
                </a:lnTo>
                <a:lnTo>
                  <a:pt x="12493" y="5207"/>
                </a:lnTo>
                <a:lnTo>
                  <a:pt x="12406" y="5022"/>
                </a:lnTo>
                <a:lnTo>
                  <a:pt x="12290" y="4826"/>
                </a:lnTo>
                <a:lnTo>
                  <a:pt x="12155" y="4654"/>
                </a:lnTo>
                <a:lnTo>
                  <a:pt x="12020" y="4494"/>
                </a:lnTo>
                <a:lnTo>
                  <a:pt x="11876" y="4347"/>
                </a:lnTo>
                <a:lnTo>
                  <a:pt x="11721" y="4224"/>
                </a:lnTo>
                <a:lnTo>
                  <a:pt x="11548" y="4126"/>
                </a:lnTo>
                <a:lnTo>
                  <a:pt x="11374" y="4040"/>
                </a:lnTo>
                <a:lnTo>
                  <a:pt x="11191" y="3979"/>
                </a:lnTo>
                <a:lnTo>
                  <a:pt x="10998" y="3942"/>
                </a:lnTo>
                <a:lnTo>
                  <a:pt x="10795" y="3930"/>
                </a:lnTo>
                <a:lnTo>
                  <a:pt x="10602" y="3942"/>
                </a:lnTo>
                <a:lnTo>
                  <a:pt x="10409" y="3979"/>
                </a:lnTo>
                <a:lnTo>
                  <a:pt x="10226" y="4040"/>
                </a:lnTo>
                <a:lnTo>
                  <a:pt x="10052" y="4126"/>
                </a:lnTo>
                <a:lnTo>
                  <a:pt x="9879" y="4224"/>
                </a:lnTo>
                <a:lnTo>
                  <a:pt x="9724" y="4347"/>
                </a:lnTo>
                <a:lnTo>
                  <a:pt x="9580" y="4494"/>
                </a:lnTo>
                <a:lnTo>
                  <a:pt x="9435" y="4654"/>
                </a:lnTo>
                <a:lnTo>
                  <a:pt x="9310" y="4826"/>
                </a:lnTo>
                <a:lnTo>
                  <a:pt x="9203" y="5022"/>
                </a:lnTo>
                <a:lnTo>
                  <a:pt x="9097" y="5207"/>
                </a:lnTo>
                <a:lnTo>
                  <a:pt x="9020" y="5428"/>
                </a:lnTo>
                <a:lnTo>
                  <a:pt x="8953" y="5649"/>
                </a:lnTo>
                <a:lnTo>
                  <a:pt x="8904" y="5882"/>
                </a:lnTo>
                <a:lnTo>
                  <a:pt x="8885" y="6140"/>
                </a:lnTo>
                <a:lnTo>
                  <a:pt x="8875" y="6385"/>
                </a:lnTo>
                <a:lnTo>
                  <a:pt x="8885" y="6631"/>
                </a:lnTo>
                <a:lnTo>
                  <a:pt x="8904" y="6864"/>
                </a:lnTo>
                <a:lnTo>
                  <a:pt x="8953" y="7110"/>
                </a:lnTo>
                <a:lnTo>
                  <a:pt x="9020" y="7331"/>
                </a:lnTo>
                <a:lnTo>
                  <a:pt x="9097" y="7540"/>
                </a:lnTo>
                <a:lnTo>
                  <a:pt x="9194" y="7748"/>
                </a:lnTo>
                <a:lnTo>
                  <a:pt x="9310" y="7933"/>
                </a:lnTo>
                <a:lnTo>
                  <a:pt x="9425" y="8105"/>
                </a:lnTo>
                <a:lnTo>
                  <a:pt x="9310" y="8166"/>
                </a:lnTo>
                <a:lnTo>
                  <a:pt x="9194" y="8240"/>
                </a:lnTo>
                <a:lnTo>
                  <a:pt x="7698" y="6766"/>
                </a:lnTo>
                <a:lnTo>
                  <a:pt x="7708" y="6680"/>
                </a:lnTo>
                <a:lnTo>
                  <a:pt x="7718" y="6582"/>
                </a:lnTo>
                <a:lnTo>
                  <a:pt x="7718" y="5145"/>
                </a:lnTo>
                <a:lnTo>
                  <a:pt x="7708" y="4973"/>
                </a:lnTo>
                <a:lnTo>
                  <a:pt x="7698" y="4814"/>
                </a:lnTo>
                <a:lnTo>
                  <a:pt x="7641" y="4494"/>
                </a:lnTo>
                <a:lnTo>
                  <a:pt x="7592" y="4347"/>
                </a:lnTo>
                <a:lnTo>
                  <a:pt x="7544" y="4212"/>
                </a:lnTo>
                <a:lnTo>
                  <a:pt x="7486" y="4065"/>
                </a:lnTo>
                <a:lnTo>
                  <a:pt x="7419" y="3942"/>
                </a:lnTo>
                <a:lnTo>
                  <a:pt x="7332" y="3819"/>
                </a:lnTo>
                <a:lnTo>
                  <a:pt x="7255" y="3708"/>
                </a:lnTo>
                <a:lnTo>
                  <a:pt x="7168" y="3598"/>
                </a:lnTo>
                <a:lnTo>
                  <a:pt x="7071" y="3512"/>
                </a:lnTo>
                <a:lnTo>
                  <a:pt x="6965" y="3401"/>
                </a:lnTo>
                <a:lnTo>
                  <a:pt x="6849" y="3328"/>
                </a:lnTo>
                <a:lnTo>
                  <a:pt x="6724" y="3242"/>
                </a:lnTo>
                <a:lnTo>
                  <a:pt x="6599" y="3180"/>
                </a:lnTo>
                <a:lnTo>
                  <a:pt x="6676" y="3045"/>
                </a:lnTo>
                <a:lnTo>
                  <a:pt x="6743" y="2923"/>
                </a:lnTo>
                <a:lnTo>
                  <a:pt x="6801" y="2775"/>
                </a:lnTo>
                <a:lnTo>
                  <a:pt x="6849" y="2628"/>
                </a:lnTo>
                <a:lnTo>
                  <a:pt x="6888" y="2468"/>
                </a:lnTo>
                <a:lnTo>
                  <a:pt x="6917" y="2296"/>
                </a:lnTo>
                <a:lnTo>
                  <a:pt x="6936" y="2137"/>
                </a:lnTo>
                <a:lnTo>
                  <a:pt x="6946" y="1965"/>
                </a:lnTo>
                <a:lnTo>
                  <a:pt x="6936" y="1756"/>
                </a:lnTo>
                <a:lnTo>
                  <a:pt x="6907" y="1572"/>
                </a:lnTo>
                <a:lnTo>
                  <a:pt x="6878" y="1375"/>
                </a:lnTo>
                <a:lnTo>
                  <a:pt x="6821" y="1203"/>
                </a:lnTo>
                <a:lnTo>
                  <a:pt x="6763" y="1019"/>
                </a:lnTo>
                <a:lnTo>
                  <a:pt x="6676" y="860"/>
                </a:lnTo>
                <a:lnTo>
                  <a:pt x="6589" y="712"/>
                </a:lnTo>
                <a:lnTo>
                  <a:pt x="6493" y="577"/>
                </a:lnTo>
                <a:lnTo>
                  <a:pt x="6261" y="332"/>
                </a:lnTo>
                <a:lnTo>
                  <a:pt x="6136" y="246"/>
                </a:lnTo>
                <a:lnTo>
                  <a:pt x="6001" y="160"/>
                </a:lnTo>
                <a:lnTo>
                  <a:pt x="5856" y="86"/>
                </a:lnTo>
                <a:lnTo>
                  <a:pt x="5711" y="37"/>
                </a:lnTo>
                <a:lnTo>
                  <a:pt x="5557" y="12"/>
                </a:lnTo>
                <a:lnTo>
                  <a:pt x="5402" y="0"/>
                </a:lnTo>
                <a:lnTo>
                  <a:pt x="5238" y="12"/>
                </a:lnTo>
                <a:lnTo>
                  <a:pt x="5084" y="37"/>
                </a:lnTo>
                <a:lnTo>
                  <a:pt x="4939" y="86"/>
                </a:lnTo>
                <a:lnTo>
                  <a:pt x="4795" y="160"/>
                </a:lnTo>
                <a:lnTo>
                  <a:pt x="4660" y="246"/>
                </a:lnTo>
                <a:lnTo>
                  <a:pt x="4534" y="332"/>
                </a:lnTo>
                <a:lnTo>
                  <a:pt x="4418" y="454"/>
                </a:lnTo>
                <a:lnTo>
                  <a:pt x="4312" y="577"/>
                </a:lnTo>
                <a:lnTo>
                  <a:pt x="4206" y="712"/>
                </a:lnTo>
                <a:lnTo>
                  <a:pt x="4119" y="860"/>
                </a:lnTo>
                <a:lnTo>
                  <a:pt x="4033" y="1019"/>
                </a:lnTo>
                <a:lnTo>
                  <a:pt x="3975" y="1203"/>
                </a:lnTo>
                <a:lnTo>
                  <a:pt x="3917" y="1375"/>
                </a:lnTo>
                <a:lnTo>
                  <a:pt x="3888" y="1572"/>
                </a:lnTo>
                <a:lnTo>
                  <a:pt x="3859" y="1756"/>
                </a:lnTo>
                <a:lnTo>
                  <a:pt x="3849" y="1965"/>
                </a:lnTo>
                <a:lnTo>
                  <a:pt x="3859" y="2137"/>
                </a:lnTo>
                <a:lnTo>
                  <a:pt x="3878" y="2296"/>
                </a:lnTo>
                <a:lnTo>
                  <a:pt x="3907" y="2468"/>
                </a:lnTo>
                <a:lnTo>
                  <a:pt x="3946" y="2628"/>
                </a:lnTo>
                <a:lnTo>
                  <a:pt x="3994" y="2775"/>
                </a:lnTo>
                <a:lnTo>
                  <a:pt x="4061" y="2923"/>
                </a:lnTo>
                <a:lnTo>
                  <a:pt x="4119" y="3045"/>
                </a:lnTo>
                <a:lnTo>
                  <a:pt x="4197" y="3180"/>
                </a:lnTo>
                <a:lnTo>
                  <a:pt x="4071" y="3242"/>
                </a:lnTo>
                <a:lnTo>
                  <a:pt x="3946" y="3328"/>
                </a:lnTo>
                <a:lnTo>
                  <a:pt x="3840" y="3401"/>
                </a:lnTo>
                <a:lnTo>
                  <a:pt x="3724" y="3512"/>
                </a:lnTo>
                <a:lnTo>
                  <a:pt x="3637" y="3598"/>
                </a:lnTo>
                <a:lnTo>
                  <a:pt x="3541" y="3708"/>
                </a:lnTo>
                <a:lnTo>
                  <a:pt x="3463" y="3819"/>
                </a:lnTo>
                <a:lnTo>
                  <a:pt x="3377" y="3942"/>
                </a:lnTo>
                <a:lnTo>
                  <a:pt x="3309" y="4065"/>
                </a:lnTo>
                <a:lnTo>
                  <a:pt x="3251" y="4212"/>
                </a:lnTo>
                <a:lnTo>
                  <a:pt x="3203" y="4347"/>
                </a:lnTo>
                <a:lnTo>
                  <a:pt x="3155" y="4494"/>
                </a:lnTo>
                <a:lnTo>
                  <a:pt x="3126" y="4654"/>
                </a:lnTo>
                <a:lnTo>
                  <a:pt x="3087" y="4973"/>
                </a:lnTo>
                <a:lnTo>
                  <a:pt x="3077" y="5145"/>
                </a:lnTo>
                <a:lnTo>
                  <a:pt x="3077" y="6582"/>
                </a:lnTo>
                <a:lnTo>
                  <a:pt x="3087" y="6692"/>
                </a:lnTo>
                <a:lnTo>
                  <a:pt x="3106" y="6815"/>
                </a:lnTo>
                <a:lnTo>
                  <a:pt x="3126" y="6913"/>
                </a:lnTo>
                <a:lnTo>
                  <a:pt x="3155" y="6999"/>
                </a:lnTo>
                <a:lnTo>
                  <a:pt x="3193" y="7085"/>
                </a:lnTo>
                <a:lnTo>
                  <a:pt x="3241" y="7184"/>
                </a:lnTo>
                <a:lnTo>
                  <a:pt x="3357" y="7331"/>
                </a:lnTo>
                <a:lnTo>
                  <a:pt x="3425" y="7380"/>
                </a:lnTo>
                <a:lnTo>
                  <a:pt x="3492" y="7442"/>
                </a:lnTo>
                <a:lnTo>
                  <a:pt x="3579" y="7503"/>
                </a:lnTo>
                <a:lnTo>
                  <a:pt x="3647" y="7540"/>
                </a:lnTo>
                <a:lnTo>
                  <a:pt x="3820" y="7638"/>
                </a:lnTo>
                <a:lnTo>
                  <a:pt x="4004" y="7687"/>
                </a:lnTo>
                <a:lnTo>
                  <a:pt x="4197" y="7748"/>
                </a:lnTo>
                <a:lnTo>
                  <a:pt x="4380" y="7798"/>
                </a:lnTo>
                <a:lnTo>
                  <a:pt x="4582" y="7822"/>
                </a:lnTo>
                <a:lnTo>
                  <a:pt x="4775" y="7834"/>
                </a:lnTo>
                <a:lnTo>
                  <a:pt x="5123" y="7859"/>
                </a:lnTo>
                <a:lnTo>
                  <a:pt x="5779" y="7859"/>
                </a:lnTo>
                <a:lnTo>
                  <a:pt x="6001" y="7834"/>
                </a:lnTo>
                <a:lnTo>
                  <a:pt x="6242" y="7810"/>
                </a:lnTo>
                <a:lnTo>
                  <a:pt x="6493" y="7785"/>
                </a:lnTo>
                <a:lnTo>
                  <a:pt x="6734" y="7712"/>
                </a:lnTo>
                <a:lnTo>
                  <a:pt x="6859" y="7675"/>
                </a:lnTo>
                <a:lnTo>
                  <a:pt x="6975" y="7638"/>
                </a:lnTo>
                <a:lnTo>
                  <a:pt x="7081" y="7577"/>
                </a:lnTo>
                <a:lnTo>
                  <a:pt x="7197" y="7515"/>
                </a:lnTo>
                <a:lnTo>
                  <a:pt x="8557" y="8854"/>
                </a:lnTo>
                <a:lnTo>
                  <a:pt x="8451" y="9013"/>
                </a:lnTo>
                <a:lnTo>
                  <a:pt x="8364" y="9210"/>
                </a:lnTo>
                <a:lnTo>
                  <a:pt x="8287" y="9394"/>
                </a:lnTo>
                <a:lnTo>
                  <a:pt x="8210" y="9590"/>
                </a:lnTo>
                <a:lnTo>
                  <a:pt x="8133" y="10033"/>
                </a:lnTo>
                <a:lnTo>
                  <a:pt x="8113" y="10254"/>
                </a:lnTo>
                <a:lnTo>
                  <a:pt x="8094" y="10499"/>
                </a:lnTo>
                <a:lnTo>
                  <a:pt x="8094" y="12280"/>
                </a:lnTo>
                <a:lnTo>
                  <a:pt x="8113" y="12366"/>
                </a:lnTo>
                <a:lnTo>
                  <a:pt x="8113" y="12439"/>
                </a:lnTo>
                <a:lnTo>
                  <a:pt x="5721" y="14785"/>
                </a:lnTo>
                <a:lnTo>
                  <a:pt x="5557" y="14687"/>
                </a:lnTo>
                <a:lnTo>
                  <a:pt x="5402" y="14576"/>
                </a:lnTo>
                <a:lnTo>
                  <a:pt x="5229" y="14515"/>
                </a:lnTo>
                <a:lnTo>
                  <a:pt x="5036" y="14441"/>
                </a:lnTo>
                <a:lnTo>
                  <a:pt x="5200" y="14232"/>
                </a:lnTo>
                <a:lnTo>
                  <a:pt x="5354" y="13999"/>
                </a:lnTo>
                <a:lnTo>
                  <a:pt x="5412" y="13864"/>
                </a:lnTo>
                <a:lnTo>
                  <a:pt x="5480" y="13741"/>
                </a:lnTo>
                <a:lnTo>
                  <a:pt x="5537" y="13618"/>
                </a:lnTo>
                <a:lnTo>
                  <a:pt x="5586" y="13483"/>
                </a:lnTo>
                <a:lnTo>
                  <a:pt x="5624" y="13336"/>
                </a:lnTo>
                <a:lnTo>
                  <a:pt x="5673" y="13201"/>
                </a:lnTo>
                <a:lnTo>
                  <a:pt x="5711" y="13053"/>
                </a:lnTo>
                <a:lnTo>
                  <a:pt x="5730" y="12894"/>
                </a:lnTo>
                <a:lnTo>
                  <a:pt x="5759" y="12746"/>
                </a:lnTo>
                <a:lnTo>
                  <a:pt x="5769" y="12599"/>
                </a:lnTo>
                <a:lnTo>
                  <a:pt x="5788" y="12280"/>
                </a:lnTo>
                <a:lnTo>
                  <a:pt x="5759" y="11838"/>
                </a:lnTo>
                <a:lnTo>
                  <a:pt x="5730" y="11690"/>
                </a:lnTo>
                <a:lnTo>
                  <a:pt x="5673" y="11408"/>
                </a:lnTo>
                <a:lnTo>
                  <a:pt x="5605" y="11125"/>
                </a:lnTo>
                <a:lnTo>
                  <a:pt x="5499" y="10880"/>
                </a:lnTo>
                <a:lnTo>
                  <a:pt x="5383" y="10634"/>
                </a:lnTo>
                <a:lnTo>
                  <a:pt x="5258" y="10413"/>
                </a:lnTo>
                <a:lnTo>
                  <a:pt x="5113" y="10192"/>
                </a:lnTo>
                <a:lnTo>
                  <a:pt x="4939" y="9996"/>
                </a:lnTo>
                <a:lnTo>
                  <a:pt x="4766" y="9836"/>
                </a:lnTo>
                <a:lnTo>
                  <a:pt x="4563" y="9689"/>
                </a:lnTo>
                <a:lnTo>
                  <a:pt x="4370" y="9554"/>
                </a:lnTo>
                <a:lnTo>
                  <a:pt x="4148" y="9468"/>
                </a:lnTo>
                <a:lnTo>
                  <a:pt x="3936" y="9394"/>
                </a:lnTo>
                <a:lnTo>
                  <a:pt x="3820" y="9369"/>
                </a:lnTo>
                <a:lnTo>
                  <a:pt x="3705" y="9357"/>
                </a:lnTo>
                <a:lnTo>
                  <a:pt x="3589" y="9333"/>
                </a:lnTo>
                <a:lnTo>
                  <a:pt x="3357" y="9333"/>
                </a:lnTo>
                <a:lnTo>
                  <a:pt x="3232" y="9357"/>
                </a:lnTo>
                <a:lnTo>
                  <a:pt x="3116" y="9369"/>
                </a:lnTo>
                <a:lnTo>
                  <a:pt x="3010" y="9394"/>
                </a:lnTo>
                <a:lnTo>
                  <a:pt x="2778" y="9468"/>
                </a:lnTo>
                <a:lnTo>
                  <a:pt x="2566" y="9554"/>
                </a:lnTo>
                <a:lnTo>
                  <a:pt x="2364" y="9689"/>
                </a:lnTo>
                <a:lnTo>
                  <a:pt x="2180" y="9836"/>
                </a:lnTo>
                <a:lnTo>
                  <a:pt x="1997" y="9996"/>
                </a:lnTo>
                <a:lnTo>
                  <a:pt x="1833" y="10192"/>
                </a:lnTo>
                <a:lnTo>
                  <a:pt x="1679" y="10413"/>
                </a:lnTo>
                <a:lnTo>
                  <a:pt x="1553" y="10634"/>
                </a:lnTo>
                <a:lnTo>
                  <a:pt x="1437" y="10880"/>
                </a:lnTo>
                <a:lnTo>
                  <a:pt x="1331" y="11125"/>
                </a:lnTo>
                <a:lnTo>
                  <a:pt x="1254" y="11408"/>
                </a:lnTo>
                <a:lnTo>
                  <a:pt x="1196" y="11690"/>
                </a:lnTo>
                <a:lnTo>
                  <a:pt x="1187" y="11838"/>
                </a:lnTo>
                <a:lnTo>
                  <a:pt x="1167" y="11985"/>
                </a:lnTo>
                <a:lnTo>
                  <a:pt x="1167" y="12132"/>
                </a:lnTo>
                <a:lnTo>
                  <a:pt x="1148" y="12280"/>
                </a:lnTo>
                <a:lnTo>
                  <a:pt x="1167" y="12439"/>
                </a:lnTo>
                <a:lnTo>
                  <a:pt x="1167" y="12599"/>
                </a:lnTo>
                <a:lnTo>
                  <a:pt x="1206" y="12894"/>
                </a:lnTo>
                <a:lnTo>
                  <a:pt x="1235" y="13053"/>
                </a:lnTo>
                <a:lnTo>
                  <a:pt x="1264" y="13201"/>
                </a:lnTo>
                <a:lnTo>
                  <a:pt x="1312" y="13336"/>
                </a:lnTo>
                <a:lnTo>
                  <a:pt x="1360" y="13483"/>
                </a:lnTo>
                <a:lnTo>
                  <a:pt x="1408" y="13618"/>
                </a:lnTo>
                <a:lnTo>
                  <a:pt x="1524" y="13864"/>
                </a:lnTo>
                <a:lnTo>
                  <a:pt x="1592" y="13999"/>
                </a:lnTo>
                <a:lnTo>
                  <a:pt x="1659" y="14109"/>
                </a:lnTo>
                <a:lnTo>
                  <a:pt x="1736" y="14232"/>
                </a:lnTo>
                <a:lnTo>
                  <a:pt x="1823" y="14330"/>
                </a:lnTo>
                <a:lnTo>
                  <a:pt x="1900" y="14441"/>
                </a:lnTo>
                <a:lnTo>
                  <a:pt x="1679" y="14527"/>
                </a:lnTo>
                <a:lnTo>
                  <a:pt x="1476" y="14625"/>
                </a:lnTo>
                <a:lnTo>
                  <a:pt x="1090" y="14871"/>
                </a:lnTo>
                <a:lnTo>
                  <a:pt x="936" y="15018"/>
                </a:lnTo>
                <a:lnTo>
                  <a:pt x="772" y="15190"/>
                </a:lnTo>
                <a:lnTo>
                  <a:pt x="637" y="15362"/>
                </a:lnTo>
                <a:lnTo>
                  <a:pt x="502" y="15546"/>
                </a:lnTo>
                <a:lnTo>
                  <a:pt x="386" y="15755"/>
                </a:lnTo>
                <a:lnTo>
                  <a:pt x="193" y="16197"/>
                </a:lnTo>
                <a:lnTo>
                  <a:pt x="125" y="16430"/>
                </a:lnTo>
                <a:lnTo>
                  <a:pt x="68" y="16700"/>
                </a:lnTo>
                <a:lnTo>
                  <a:pt x="29" y="16958"/>
                </a:lnTo>
                <a:lnTo>
                  <a:pt x="10" y="17228"/>
                </a:lnTo>
                <a:lnTo>
                  <a:pt x="0" y="17523"/>
                </a:lnTo>
                <a:lnTo>
                  <a:pt x="0" y="19844"/>
                </a:lnTo>
                <a:lnTo>
                  <a:pt x="10" y="20004"/>
                </a:lnTo>
                <a:lnTo>
                  <a:pt x="29" y="20151"/>
                </a:lnTo>
                <a:lnTo>
                  <a:pt x="68" y="20298"/>
                </a:lnTo>
                <a:lnTo>
                  <a:pt x="116" y="20433"/>
                </a:lnTo>
                <a:lnTo>
                  <a:pt x="174" y="20544"/>
                </a:lnTo>
                <a:lnTo>
                  <a:pt x="241" y="20667"/>
                </a:lnTo>
                <a:lnTo>
                  <a:pt x="328" y="20765"/>
                </a:lnTo>
                <a:lnTo>
                  <a:pt x="521" y="20961"/>
                </a:lnTo>
                <a:lnTo>
                  <a:pt x="637" y="21035"/>
                </a:lnTo>
                <a:lnTo>
                  <a:pt x="743" y="21109"/>
                </a:lnTo>
                <a:lnTo>
                  <a:pt x="878" y="21182"/>
                </a:lnTo>
                <a:lnTo>
                  <a:pt x="1129" y="21293"/>
                </a:lnTo>
                <a:lnTo>
                  <a:pt x="1418" y="21379"/>
                </a:lnTo>
                <a:lnTo>
                  <a:pt x="1708" y="21453"/>
                </a:lnTo>
                <a:lnTo>
                  <a:pt x="1997" y="21514"/>
                </a:lnTo>
                <a:lnTo>
                  <a:pt x="2286" y="21563"/>
                </a:lnTo>
                <a:lnTo>
                  <a:pt x="2566" y="21575"/>
                </a:lnTo>
                <a:lnTo>
                  <a:pt x="3077" y="21600"/>
                </a:lnTo>
                <a:lnTo>
                  <a:pt x="3859" y="21600"/>
                </a:lnTo>
                <a:lnTo>
                  <a:pt x="4370" y="21575"/>
                </a:lnTo>
                <a:lnTo>
                  <a:pt x="4660" y="21563"/>
                </a:lnTo>
                <a:lnTo>
                  <a:pt x="4949" y="21514"/>
                </a:lnTo>
                <a:lnTo>
                  <a:pt x="5238" y="21453"/>
                </a:lnTo>
                <a:lnTo>
                  <a:pt x="5528" y="21379"/>
                </a:lnTo>
                <a:lnTo>
                  <a:pt x="5798" y="21293"/>
                </a:lnTo>
                <a:lnTo>
                  <a:pt x="6068" y="21182"/>
                </a:lnTo>
                <a:lnTo>
                  <a:pt x="6193" y="21109"/>
                </a:lnTo>
                <a:lnTo>
                  <a:pt x="6309" y="21035"/>
                </a:lnTo>
                <a:lnTo>
                  <a:pt x="6415" y="20961"/>
                </a:lnTo>
                <a:lnTo>
                  <a:pt x="6521" y="20863"/>
                </a:lnTo>
                <a:lnTo>
                  <a:pt x="6608" y="20765"/>
                </a:lnTo>
                <a:lnTo>
                  <a:pt x="6685" y="20667"/>
                </a:lnTo>
                <a:lnTo>
                  <a:pt x="6772" y="20544"/>
                </a:lnTo>
                <a:lnTo>
                  <a:pt x="6830" y="20433"/>
                </a:lnTo>
                <a:lnTo>
                  <a:pt x="6878" y="20298"/>
                </a:lnTo>
                <a:lnTo>
                  <a:pt x="6936" y="20004"/>
                </a:lnTo>
                <a:lnTo>
                  <a:pt x="6946" y="19844"/>
                </a:lnTo>
                <a:lnTo>
                  <a:pt x="6946" y="17523"/>
                </a:lnTo>
                <a:lnTo>
                  <a:pt x="6936" y="17216"/>
                </a:lnTo>
                <a:lnTo>
                  <a:pt x="6898" y="16897"/>
                </a:lnTo>
                <a:lnTo>
                  <a:pt x="6849" y="16627"/>
                </a:lnTo>
                <a:lnTo>
                  <a:pt x="6782" y="16344"/>
                </a:lnTo>
                <a:lnTo>
                  <a:pt x="6705" y="16099"/>
                </a:lnTo>
                <a:lnTo>
                  <a:pt x="6599" y="15841"/>
                </a:lnTo>
                <a:lnTo>
                  <a:pt x="6483" y="15620"/>
                </a:lnTo>
                <a:lnTo>
                  <a:pt x="6348" y="15399"/>
                </a:lnTo>
                <a:lnTo>
                  <a:pt x="8557" y="13250"/>
                </a:lnTo>
                <a:lnTo>
                  <a:pt x="8682" y="13336"/>
                </a:lnTo>
                <a:lnTo>
                  <a:pt x="8818" y="13409"/>
                </a:lnTo>
                <a:lnTo>
                  <a:pt x="8962" y="13483"/>
                </a:lnTo>
                <a:lnTo>
                  <a:pt x="9117" y="13545"/>
                </a:lnTo>
                <a:lnTo>
                  <a:pt x="9261" y="13581"/>
                </a:lnTo>
                <a:lnTo>
                  <a:pt x="9425" y="13630"/>
                </a:lnTo>
                <a:lnTo>
                  <a:pt x="9589" y="13655"/>
                </a:lnTo>
                <a:lnTo>
                  <a:pt x="9734" y="13692"/>
                </a:lnTo>
                <a:lnTo>
                  <a:pt x="10052" y="13729"/>
                </a:lnTo>
                <a:lnTo>
                  <a:pt x="10332" y="13741"/>
                </a:lnTo>
                <a:lnTo>
                  <a:pt x="11258" y="13741"/>
                </a:lnTo>
                <a:lnTo>
                  <a:pt x="11548" y="13729"/>
                </a:lnTo>
                <a:lnTo>
                  <a:pt x="11856" y="13692"/>
                </a:lnTo>
                <a:lnTo>
                  <a:pt x="12011" y="13655"/>
                </a:lnTo>
                <a:lnTo>
                  <a:pt x="12175" y="13630"/>
                </a:lnTo>
                <a:lnTo>
                  <a:pt x="12329" y="13581"/>
                </a:lnTo>
                <a:lnTo>
                  <a:pt x="12483" y="13545"/>
                </a:lnTo>
                <a:lnTo>
                  <a:pt x="12628" y="13483"/>
                </a:lnTo>
                <a:lnTo>
                  <a:pt x="12782" y="13409"/>
                </a:lnTo>
                <a:lnTo>
                  <a:pt x="12918" y="13336"/>
                </a:lnTo>
                <a:lnTo>
                  <a:pt x="13033" y="13250"/>
                </a:lnTo>
                <a:lnTo>
                  <a:pt x="15252" y="15399"/>
                </a:lnTo>
                <a:lnTo>
                  <a:pt x="15117" y="15620"/>
                </a:lnTo>
                <a:lnTo>
                  <a:pt x="15001" y="15841"/>
                </a:lnTo>
                <a:lnTo>
                  <a:pt x="14895" y="16099"/>
                </a:lnTo>
                <a:lnTo>
                  <a:pt x="14818" y="16344"/>
                </a:lnTo>
                <a:lnTo>
                  <a:pt x="14741" y="16627"/>
                </a:lnTo>
                <a:lnTo>
                  <a:pt x="14702" y="16897"/>
                </a:lnTo>
                <a:lnTo>
                  <a:pt x="14664" y="17216"/>
                </a:lnTo>
                <a:lnTo>
                  <a:pt x="14654" y="17523"/>
                </a:lnTo>
                <a:lnTo>
                  <a:pt x="14654" y="19844"/>
                </a:lnTo>
                <a:lnTo>
                  <a:pt x="14664" y="20004"/>
                </a:lnTo>
                <a:lnTo>
                  <a:pt x="14683" y="20151"/>
                </a:lnTo>
                <a:lnTo>
                  <a:pt x="14722" y="20298"/>
                </a:lnTo>
                <a:lnTo>
                  <a:pt x="14770" y="20433"/>
                </a:lnTo>
                <a:lnTo>
                  <a:pt x="14837" y="20544"/>
                </a:lnTo>
                <a:lnTo>
                  <a:pt x="14905" y="20667"/>
                </a:lnTo>
                <a:lnTo>
                  <a:pt x="14982" y="20765"/>
                </a:lnTo>
                <a:lnTo>
                  <a:pt x="15079" y="20863"/>
                </a:lnTo>
                <a:lnTo>
                  <a:pt x="15185" y="20961"/>
                </a:lnTo>
                <a:lnTo>
                  <a:pt x="15291" y="21035"/>
                </a:lnTo>
                <a:lnTo>
                  <a:pt x="15407" y="21109"/>
                </a:lnTo>
                <a:lnTo>
                  <a:pt x="15532" y="21182"/>
                </a:lnTo>
                <a:lnTo>
                  <a:pt x="15792" y="21293"/>
                </a:lnTo>
                <a:lnTo>
                  <a:pt x="16072" y="21379"/>
                </a:lnTo>
                <a:lnTo>
                  <a:pt x="16362" y="21453"/>
                </a:lnTo>
                <a:lnTo>
                  <a:pt x="16651" y="21514"/>
                </a:lnTo>
                <a:lnTo>
                  <a:pt x="16950" y="21563"/>
                </a:lnTo>
                <a:lnTo>
                  <a:pt x="17230" y="21575"/>
                </a:lnTo>
                <a:lnTo>
                  <a:pt x="17731" y="21600"/>
                </a:lnTo>
                <a:lnTo>
                  <a:pt x="18532" y="21600"/>
                </a:lnTo>
                <a:lnTo>
                  <a:pt x="19034" y="21575"/>
                </a:lnTo>
                <a:lnTo>
                  <a:pt x="19314" y="21563"/>
                </a:lnTo>
                <a:lnTo>
                  <a:pt x="19603" y="21514"/>
                </a:lnTo>
                <a:lnTo>
                  <a:pt x="19902" y="21453"/>
                </a:lnTo>
                <a:lnTo>
                  <a:pt x="20192" y="21379"/>
                </a:lnTo>
                <a:lnTo>
                  <a:pt x="20471" y="21293"/>
                </a:lnTo>
                <a:lnTo>
                  <a:pt x="20732" y="21182"/>
                </a:lnTo>
                <a:lnTo>
                  <a:pt x="21079" y="20961"/>
                </a:lnTo>
                <a:lnTo>
                  <a:pt x="21185" y="20863"/>
                </a:lnTo>
                <a:lnTo>
                  <a:pt x="21359" y="20667"/>
                </a:lnTo>
                <a:lnTo>
                  <a:pt x="21426" y="20544"/>
                </a:lnTo>
                <a:lnTo>
                  <a:pt x="21484" y="20433"/>
                </a:lnTo>
                <a:lnTo>
                  <a:pt x="21532" y="20298"/>
                </a:lnTo>
                <a:lnTo>
                  <a:pt x="21571" y="20151"/>
                </a:lnTo>
                <a:lnTo>
                  <a:pt x="21590" y="20004"/>
                </a:lnTo>
                <a:lnTo>
                  <a:pt x="21600" y="19844"/>
                </a:lnTo>
                <a:lnTo>
                  <a:pt x="21600" y="17523"/>
                </a:lnTo>
                <a:lnTo>
                  <a:pt x="21590" y="17228"/>
                </a:lnTo>
                <a:lnTo>
                  <a:pt x="21561" y="16958"/>
                </a:lnTo>
                <a:lnTo>
                  <a:pt x="21532" y="16700"/>
                </a:lnTo>
                <a:lnTo>
                  <a:pt x="21475" y="16430"/>
                </a:lnTo>
                <a:lnTo>
                  <a:pt x="21407" y="16197"/>
                </a:lnTo>
                <a:lnTo>
                  <a:pt x="21214" y="15755"/>
                </a:lnTo>
                <a:lnTo>
                  <a:pt x="21098" y="15546"/>
                </a:lnTo>
                <a:lnTo>
                  <a:pt x="20963" y="15362"/>
                </a:lnTo>
                <a:lnTo>
                  <a:pt x="20828" y="15190"/>
                </a:lnTo>
                <a:lnTo>
                  <a:pt x="20664" y="15018"/>
                </a:lnTo>
                <a:lnTo>
                  <a:pt x="20500" y="14871"/>
                </a:lnTo>
                <a:lnTo>
                  <a:pt x="20317" y="14748"/>
                </a:lnTo>
                <a:lnTo>
                  <a:pt x="20124" y="14625"/>
                </a:lnTo>
                <a:lnTo>
                  <a:pt x="19912" y="14527"/>
                </a:lnTo>
                <a:lnTo>
                  <a:pt x="19700" y="14441"/>
                </a:lnTo>
                <a:close/>
                <a:moveTo>
                  <a:pt x="18127" y="10303"/>
                </a:moveTo>
                <a:lnTo>
                  <a:pt x="18291" y="10327"/>
                </a:lnTo>
                <a:lnTo>
                  <a:pt x="18436" y="10352"/>
                </a:lnTo>
                <a:lnTo>
                  <a:pt x="18590" y="10401"/>
                </a:lnTo>
                <a:lnTo>
                  <a:pt x="18725" y="10475"/>
                </a:lnTo>
                <a:lnTo>
                  <a:pt x="18995" y="10647"/>
                </a:lnTo>
                <a:lnTo>
                  <a:pt x="19111" y="10757"/>
                </a:lnTo>
                <a:lnTo>
                  <a:pt x="19217" y="10892"/>
                </a:lnTo>
                <a:lnTo>
                  <a:pt x="19314" y="11027"/>
                </a:lnTo>
                <a:lnTo>
                  <a:pt x="19410" y="11175"/>
                </a:lnTo>
                <a:lnTo>
                  <a:pt x="19487" y="11334"/>
                </a:lnTo>
                <a:lnTo>
                  <a:pt x="19545" y="11506"/>
                </a:lnTo>
                <a:lnTo>
                  <a:pt x="19603" y="11690"/>
                </a:lnTo>
                <a:lnTo>
                  <a:pt x="19642" y="11874"/>
                </a:lnTo>
                <a:lnTo>
                  <a:pt x="19661" y="12083"/>
                </a:lnTo>
                <a:lnTo>
                  <a:pt x="19671" y="12280"/>
                </a:lnTo>
                <a:lnTo>
                  <a:pt x="19661" y="12476"/>
                </a:lnTo>
                <a:lnTo>
                  <a:pt x="19642" y="12673"/>
                </a:lnTo>
                <a:lnTo>
                  <a:pt x="19603" y="12869"/>
                </a:lnTo>
                <a:lnTo>
                  <a:pt x="19487" y="13213"/>
                </a:lnTo>
                <a:lnTo>
                  <a:pt x="19410" y="13373"/>
                </a:lnTo>
                <a:lnTo>
                  <a:pt x="19217" y="13667"/>
                </a:lnTo>
                <a:lnTo>
                  <a:pt x="19111" y="13790"/>
                </a:lnTo>
                <a:lnTo>
                  <a:pt x="18995" y="13901"/>
                </a:lnTo>
                <a:lnTo>
                  <a:pt x="18860" y="14011"/>
                </a:lnTo>
                <a:lnTo>
                  <a:pt x="18590" y="14158"/>
                </a:lnTo>
                <a:lnTo>
                  <a:pt x="18436" y="14195"/>
                </a:lnTo>
                <a:lnTo>
                  <a:pt x="18291" y="14232"/>
                </a:lnTo>
                <a:lnTo>
                  <a:pt x="18127" y="14244"/>
                </a:lnTo>
                <a:lnTo>
                  <a:pt x="17973" y="14232"/>
                </a:lnTo>
                <a:lnTo>
                  <a:pt x="17818" y="14195"/>
                </a:lnTo>
                <a:lnTo>
                  <a:pt x="17674" y="14158"/>
                </a:lnTo>
                <a:lnTo>
                  <a:pt x="17529" y="14085"/>
                </a:lnTo>
                <a:lnTo>
                  <a:pt x="17394" y="14011"/>
                </a:lnTo>
                <a:lnTo>
                  <a:pt x="17143" y="13790"/>
                </a:lnTo>
                <a:lnTo>
                  <a:pt x="17037" y="13667"/>
                </a:lnTo>
                <a:lnTo>
                  <a:pt x="16844" y="13373"/>
                </a:lnTo>
                <a:lnTo>
                  <a:pt x="16776" y="13213"/>
                </a:lnTo>
                <a:lnTo>
                  <a:pt x="16709" y="13041"/>
                </a:lnTo>
                <a:lnTo>
                  <a:pt x="16661" y="12869"/>
                </a:lnTo>
                <a:lnTo>
                  <a:pt x="16612" y="12673"/>
                </a:lnTo>
                <a:lnTo>
                  <a:pt x="16593" y="12476"/>
                </a:lnTo>
                <a:lnTo>
                  <a:pt x="16593" y="12083"/>
                </a:lnTo>
                <a:lnTo>
                  <a:pt x="16612" y="11874"/>
                </a:lnTo>
                <a:lnTo>
                  <a:pt x="16709" y="11506"/>
                </a:lnTo>
                <a:lnTo>
                  <a:pt x="16776" y="11334"/>
                </a:lnTo>
                <a:lnTo>
                  <a:pt x="16844" y="11175"/>
                </a:lnTo>
                <a:lnTo>
                  <a:pt x="16940" y="11027"/>
                </a:lnTo>
                <a:lnTo>
                  <a:pt x="17037" y="10892"/>
                </a:lnTo>
                <a:lnTo>
                  <a:pt x="17143" y="10757"/>
                </a:lnTo>
                <a:lnTo>
                  <a:pt x="17268" y="10647"/>
                </a:lnTo>
                <a:lnTo>
                  <a:pt x="17394" y="10561"/>
                </a:lnTo>
                <a:lnTo>
                  <a:pt x="17529" y="10475"/>
                </a:lnTo>
                <a:lnTo>
                  <a:pt x="17674" y="10401"/>
                </a:lnTo>
                <a:lnTo>
                  <a:pt x="17818" y="10352"/>
                </a:lnTo>
                <a:lnTo>
                  <a:pt x="18127" y="10303"/>
                </a:lnTo>
                <a:close/>
                <a:moveTo>
                  <a:pt x="16198" y="982"/>
                </a:moveTo>
                <a:lnTo>
                  <a:pt x="16275" y="995"/>
                </a:lnTo>
                <a:lnTo>
                  <a:pt x="16362" y="1007"/>
                </a:lnTo>
                <a:lnTo>
                  <a:pt x="16429" y="1019"/>
                </a:lnTo>
                <a:lnTo>
                  <a:pt x="16497" y="1068"/>
                </a:lnTo>
                <a:lnTo>
                  <a:pt x="16564" y="1093"/>
                </a:lnTo>
                <a:lnTo>
                  <a:pt x="16622" y="1154"/>
                </a:lnTo>
                <a:lnTo>
                  <a:pt x="16699" y="1216"/>
                </a:lnTo>
                <a:lnTo>
                  <a:pt x="16738" y="1277"/>
                </a:lnTo>
                <a:lnTo>
                  <a:pt x="16796" y="1351"/>
                </a:lnTo>
                <a:lnTo>
                  <a:pt x="16844" y="1424"/>
                </a:lnTo>
                <a:lnTo>
                  <a:pt x="16883" y="1498"/>
                </a:lnTo>
                <a:lnTo>
                  <a:pt x="16940" y="1670"/>
                </a:lnTo>
                <a:lnTo>
                  <a:pt x="16960" y="1768"/>
                </a:lnTo>
                <a:lnTo>
                  <a:pt x="16969" y="1867"/>
                </a:lnTo>
                <a:lnTo>
                  <a:pt x="16969" y="2063"/>
                </a:lnTo>
                <a:lnTo>
                  <a:pt x="16960" y="2174"/>
                </a:lnTo>
                <a:lnTo>
                  <a:pt x="16940" y="2259"/>
                </a:lnTo>
                <a:lnTo>
                  <a:pt x="16883" y="2431"/>
                </a:lnTo>
                <a:lnTo>
                  <a:pt x="16844" y="2517"/>
                </a:lnTo>
                <a:lnTo>
                  <a:pt x="16796" y="2591"/>
                </a:lnTo>
                <a:lnTo>
                  <a:pt x="16738" y="2652"/>
                </a:lnTo>
                <a:lnTo>
                  <a:pt x="16699" y="2726"/>
                </a:lnTo>
                <a:lnTo>
                  <a:pt x="16622" y="2787"/>
                </a:lnTo>
                <a:lnTo>
                  <a:pt x="16564" y="2824"/>
                </a:lnTo>
                <a:lnTo>
                  <a:pt x="16497" y="2873"/>
                </a:lnTo>
                <a:lnTo>
                  <a:pt x="16429" y="2898"/>
                </a:lnTo>
                <a:lnTo>
                  <a:pt x="16362" y="2935"/>
                </a:lnTo>
                <a:lnTo>
                  <a:pt x="16275" y="2947"/>
                </a:lnTo>
                <a:lnTo>
                  <a:pt x="16120" y="2947"/>
                </a:lnTo>
                <a:lnTo>
                  <a:pt x="16053" y="2935"/>
                </a:lnTo>
                <a:lnTo>
                  <a:pt x="15966" y="2898"/>
                </a:lnTo>
                <a:lnTo>
                  <a:pt x="15899" y="2873"/>
                </a:lnTo>
                <a:lnTo>
                  <a:pt x="15831" y="2824"/>
                </a:lnTo>
                <a:lnTo>
                  <a:pt x="15773" y="2787"/>
                </a:lnTo>
                <a:lnTo>
                  <a:pt x="15715" y="2726"/>
                </a:lnTo>
                <a:lnTo>
                  <a:pt x="15609" y="2591"/>
                </a:lnTo>
                <a:lnTo>
                  <a:pt x="15561" y="2517"/>
                </a:lnTo>
                <a:lnTo>
                  <a:pt x="15522" y="2431"/>
                </a:lnTo>
                <a:lnTo>
                  <a:pt x="15464" y="2259"/>
                </a:lnTo>
                <a:lnTo>
                  <a:pt x="15445" y="2174"/>
                </a:lnTo>
                <a:lnTo>
                  <a:pt x="15435" y="2063"/>
                </a:lnTo>
                <a:lnTo>
                  <a:pt x="15426" y="1965"/>
                </a:lnTo>
                <a:lnTo>
                  <a:pt x="15445" y="1768"/>
                </a:lnTo>
                <a:lnTo>
                  <a:pt x="15464" y="1670"/>
                </a:lnTo>
                <a:lnTo>
                  <a:pt x="15522" y="1498"/>
                </a:lnTo>
                <a:lnTo>
                  <a:pt x="15561" y="1424"/>
                </a:lnTo>
                <a:lnTo>
                  <a:pt x="15657" y="1277"/>
                </a:lnTo>
                <a:lnTo>
                  <a:pt x="15831" y="1093"/>
                </a:lnTo>
                <a:lnTo>
                  <a:pt x="15899" y="1068"/>
                </a:lnTo>
                <a:lnTo>
                  <a:pt x="15966" y="1019"/>
                </a:lnTo>
                <a:lnTo>
                  <a:pt x="16053" y="1007"/>
                </a:lnTo>
                <a:lnTo>
                  <a:pt x="16120" y="995"/>
                </a:lnTo>
                <a:lnTo>
                  <a:pt x="16198" y="982"/>
                </a:lnTo>
                <a:close/>
                <a:moveTo>
                  <a:pt x="14654" y="5145"/>
                </a:moveTo>
                <a:lnTo>
                  <a:pt x="14664" y="5047"/>
                </a:lnTo>
                <a:lnTo>
                  <a:pt x="14664" y="4949"/>
                </a:lnTo>
                <a:lnTo>
                  <a:pt x="14683" y="4863"/>
                </a:lnTo>
                <a:lnTo>
                  <a:pt x="14702" y="4765"/>
                </a:lnTo>
                <a:lnTo>
                  <a:pt x="14760" y="4617"/>
                </a:lnTo>
                <a:lnTo>
                  <a:pt x="14828" y="4494"/>
                </a:lnTo>
                <a:lnTo>
                  <a:pt x="14905" y="4372"/>
                </a:lnTo>
                <a:lnTo>
                  <a:pt x="15011" y="4273"/>
                </a:lnTo>
                <a:lnTo>
                  <a:pt x="15117" y="4187"/>
                </a:lnTo>
                <a:lnTo>
                  <a:pt x="15214" y="4126"/>
                </a:lnTo>
                <a:lnTo>
                  <a:pt x="15329" y="4065"/>
                </a:lnTo>
                <a:lnTo>
                  <a:pt x="15445" y="4015"/>
                </a:lnTo>
                <a:lnTo>
                  <a:pt x="15677" y="3966"/>
                </a:lnTo>
                <a:lnTo>
                  <a:pt x="15879" y="3930"/>
                </a:lnTo>
                <a:lnTo>
                  <a:pt x="16526" y="3930"/>
                </a:lnTo>
                <a:lnTo>
                  <a:pt x="16728" y="3966"/>
                </a:lnTo>
                <a:lnTo>
                  <a:pt x="16834" y="3991"/>
                </a:lnTo>
                <a:lnTo>
                  <a:pt x="16950" y="4015"/>
                </a:lnTo>
                <a:lnTo>
                  <a:pt x="17066" y="4065"/>
                </a:lnTo>
                <a:lnTo>
                  <a:pt x="17297" y="4187"/>
                </a:lnTo>
                <a:lnTo>
                  <a:pt x="17394" y="4273"/>
                </a:lnTo>
                <a:lnTo>
                  <a:pt x="17490" y="4372"/>
                </a:lnTo>
                <a:lnTo>
                  <a:pt x="17645" y="4617"/>
                </a:lnTo>
                <a:lnTo>
                  <a:pt x="17703" y="4765"/>
                </a:lnTo>
                <a:lnTo>
                  <a:pt x="17722" y="4863"/>
                </a:lnTo>
                <a:lnTo>
                  <a:pt x="17731" y="4949"/>
                </a:lnTo>
                <a:lnTo>
                  <a:pt x="17741" y="5047"/>
                </a:lnTo>
                <a:lnTo>
                  <a:pt x="17741" y="6545"/>
                </a:lnTo>
                <a:lnTo>
                  <a:pt x="17731" y="6557"/>
                </a:lnTo>
                <a:lnTo>
                  <a:pt x="17703" y="6606"/>
                </a:lnTo>
                <a:lnTo>
                  <a:pt x="17616" y="6668"/>
                </a:lnTo>
                <a:lnTo>
                  <a:pt x="17481" y="6717"/>
                </a:lnTo>
                <a:lnTo>
                  <a:pt x="17288" y="6778"/>
                </a:lnTo>
                <a:lnTo>
                  <a:pt x="17018" y="6828"/>
                </a:lnTo>
                <a:lnTo>
                  <a:pt x="16661" y="6864"/>
                </a:lnTo>
                <a:lnTo>
                  <a:pt x="15763" y="6864"/>
                </a:lnTo>
                <a:lnTo>
                  <a:pt x="15416" y="6828"/>
                </a:lnTo>
                <a:lnTo>
                  <a:pt x="15136" y="6778"/>
                </a:lnTo>
                <a:lnTo>
                  <a:pt x="14943" y="6717"/>
                </a:lnTo>
                <a:lnTo>
                  <a:pt x="14722" y="6619"/>
                </a:lnTo>
                <a:lnTo>
                  <a:pt x="14654" y="6582"/>
                </a:lnTo>
                <a:lnTo>
                  <a:pt x="14654" y="5145"/>
                </a:lnTo>
                <a:close/>
                <a:moveTo>
                  <a:pt x="10795" y="4912"/>
                </a:moveTo>
                <a:lnTo>
                  <a:pt x="10911" y="4912"/>
                </a:lnTo>
                <a:lnTo>
                  <a:pt x="11027" y="4949"/>
                </a:lnTo>
                <a:lnTo>
                  <a:pt x="11142" y="4973"/>
                </a:lnTo>
                <a:lnTo>
                  <a:pt x="11355" y="5096"/>
                </a:lnTo>
                <a:lnTo>
                  <a:pt x="11442" y="5170"/>
                </a:lnTo>
                <a:lnTo>
                  <a:pt x="11538" y="5256"/>
                </a:lnTo>
                <a:lnTo>
                  <a:pt x="11615" y="5342"/>
                </a:lnTo>
                <a:lnTo>
                  <a:pt x="11683" y="5440"/>
                </a:lnTo>
                <a:lnTo>
                  <a:pt x="11760" y="5563"/>
                </a:lnTo>
                <a:lnTo>
                  <a:pt x="11818" y="5686"/>
                </a:lnTo>
                <a:lnTo>
                  <a:pt x="11856" y="5808"/>
                </a:lnTo>
                <a:lnTo>
                  <a:pt x="11905" y="5943"/>
                </a:lnTo>
                <a:lnTo>
                  <a:pt x="11934" y="6091"/>
                </a:lnTo>
                <a:lnTo>
                  <a:pt x="11953" y="6238"/>
                </a:lnTo>
                <a:lnTo>
                  <a:pt x="11953" y="6533"/>
                </a:lnTo>
                <a:lnTo>
                  <a:pt x="11934" y="6680"/>
                </a:lnTo>
                <a:lnTo>
                  <a:pt x="11905" y="6828"/>
                </a:lnTo>
                <a:lnTo>
                  <a:pt x="11856" y="6963"/>
                </a:lnTo>
                <a:lnTo>
                  <a:pt x="11818" y="7085"/>
                </a:lnTo>
                <a:lnTo>
                  <a:pt x="11760" y="7208"/>
                </a:lnTo>
                <a:lnTo>
                  <a:pt x="11683" y="7331"/>
                </a:lnTo>
                <a:lnTo>
                  <a:pt x="11615" y="7429"/>
                </a:lnTo>
                <a:lnTo>
                  <a:pt x="11538" y="7515"/>
                </a:lnTo>
                <a:lnTo>
                  <a:pt x="11442" y="7601"/>
                </a:lnTo>
                <a:lnTo>
                  <a:pt x="11355" y="7675"/>
                </a:lnTo>
                <a:lnTo>
                  <a:pt x="11142" y="7798"/>
                </a:lnTo>
                <a:lnTo>
                  <a:pt x="11027" y="7822"/>
                </a:lnTo>
                <a:lnTo>
                  <a:pt x="10911" y="7859"/>
                </a:lnTo>
                <a:lnTo>
                  <a:pt x="10679" y="7859"/>
                </a:lnTo>
                <a:lnTo>
                  <a:pt x="10564" y="7822"/>
                </a:lnTo>
                <a:lnTo>
                  <a:pt x="10448" y="7798"/>
                </a:lnTo>
                <a:lnTo>
                  <a:pt x="10351" y="7736"/>
                </a:lnTo>
                <a:lnTo>
                  <a:pt x="10245" y="7675"/>
                </a:lnTo>
                <a:lnTo>
                  <a:pt x="10149" y="7601"/>
                </a:lnTo>
                <a:lnTo>
                  <a:pt x="9975" y="7429"/>
                </a:lnTo>
                <a:lnTo>
                  <a:pt x="9908" y="7331"/>
                </a:lnTo>
                <a:lnTo>
                  <a:pt x="9840" y="7208"/>
                </a:lnTo>
                <a:lnTo>
                  <a:pt x="9782" y="7085"/>
                </a:lnTo>
                <a:lnTo>
                  <a:pt x="9734" y="6963"/>
                </a:lnTo>
                <a:lnTo>
                  <a:pt x="9686" y="6828"/>
                </a:lnTo>
                <a:lnTo>
                  <a:pt x="9647" y="6533"/>
                </a:lnTo>
                <a:lnTo>
                  <a:pt x="9647" y="6238"/>
                </a:lnTo>
                <a:lnTo>
                  <a:pt x="9686" y="5943"/>
                </a:lnTo>
                <a:lnTo>
                  <a:pt x="9734" y="5808"/>
                </a:lnTo>
                <a:lnTo>
                  <a:pt x="9782" y="5686"/>
                </a:lnTo>
                <a:lnTo>
                  <a:pt x="9840" y="5563"/>
                </a:lnTo>
                <a:lnTo>
                  <a:pt x="9908" y="5440"/>
                </a:lnTo>
                <a:lnTo>
                  <a:pt x="9975" y="5342"/>
                </a:lnTo>
                <a:lnTo>
                  <a:pt x="10149" y="5170"/>
                </a:lnTo>
                <a:lnTo>
                  <a:pt x="10245" y="5096"/>
                </a:lnTo>
                <a:lnTo>
                  <a:pt x="10351" y="5035"/>
                </a:lnTo>
                <a:lnTo>
                  <a:pt x="10448" y="4973"/>
                </a:lnTo>
                <a:lnTo>
                  <a:pt x="10564" y="4949"/>
                </a:lnTo>
                <a:lnTo>
                  <a:pt x="10679" y="4912"/>
                </a:lnTo>
                <a:lnTo>
                  <a:pt x="10795" y="4912"/>
                </a:lnTo>
                <a:close/>
                <a:moveTo>
                  <a:pt x="5402" y="982"/>
                </a:moveTo>
                <a:lnTo>
                  <a:pt x="5557" y="1007"/>
                </a:lnTo>
                <a:lnTo>
                  <a:pt x="5624" y="1019"/>
                </a:lnTo>
                <a:lnTo>
                  <a:pt x="5701" y="1068"/>
                </a:lnTo>
                <a:lnTo>
                  <a:pt x="5769" y="1093"/>
                </a:lnTo>
                <a:lnTo>
                  <a:pt x="5827" y="1154"/>
                </a:lnTo>
                <a:lnTo>
                  <a:pt x="5894" y="1216"/>
                </a:lnTo>
                <a:lnTo>
                  <a:pt x="6001" y="1351"/>
                </a:lnTo>
                <a:lnTo>
                  <a:pt x="6029" y="1424"/>
                </a:lnTo>
                <a:lnTo>
                  <a:pt x="6078" y="1498"/>
                </a:lnTo>
                <a:lnTo>
                  <a:pt x="6116" y="1584"/>
                </a:lnTo>
                <a:lnTo>
                  <a:pt x="6136" y="1670"/>
                </a:lnTo>
                <a:lnTo>
                  <a:pt x="6174" y="1867"/>
                </a:lnTo>
                <a:lnTo>
                  <a:pt x="6174" y="2063"/>
                </a:lnTo>
                <a:lnTo>
                  <a:pt x="6155" y="2174"/>
                </a:lnTo>
                <a:lnTo>
                  <a:pt x="6116" y="2345"/>
                </a:lnTo>
                <a:lnTo>
                  <a:pt x="6078" y="2431"/>
                </a:lnTo>
                <a:lnTo>
                  <a:pt x="6029" y="2517"/>
                </a:lnTo>
                <a:lnTo>
                  <a:pt x="6001" y="2591"/>
                </a:lnTo>
                <a:lnTo>
                  <a:pt x="5943" y="2652"/>
                </a:lnTo>
                <a:lnTo>
                  <a:pt x="5894" y="2726"/>
                </a:lnTo>
                <a:lnTo>
                  <a:pt x="5827" y="2787"/>
                </a:lnTo>
                <a:lnTo>
                  <a:pt x="5769" y="2824"/>
                </a:lnTo>
                <a:lnTo>
                  <a:pt x="5701" y="2873"/>
                </a:lnTo>
                <a:lnTo>
                  <a:pt x="5624" y="2898"/>
                </a:lnTo>
                <a:lnTo>
                  <a:pt x="5557" y="2935"/>
                </a:lnTo>
                <a:lnTo>
                  <a:pt x="5480" y="2947"/>
                </a:lnTo>
                <a:lnTo>
                  <a:pt x="5316" y="2947"/>
                </a:lnTo>
                <a:lnTo>
                  <a:pt x="5248" y="2935"/>
                </a:lnTo>
                <a:lnTo>
                  <a:pt x="5171" y="2898"/>
                </a:lnTo>
                <a:lnTo>
                  <a:pt x="5094" y="2873"/>
                </a:lnTo>
                <a:lnTo>
                  <a:pt x="5026" y="2824"/>
                </a:lnTo>
                <a:lnTo>
                  <a:pt x="4968" y="2787"/>
                </a:lnTo>
                <a:lnTo>
                  <a:pt x="4910" y="2726"/>
                </a:lnTo>
                <a:lnTo>
                  <a:pt x="4853" y="2652"/>
                </a:lnTo>
                <a:lnTo>
                  <a:pt x="4795" y="2591"/>
                </a:lnTo>
                <a:lnTo>
                  <a:pt x="4766" y="2517"/>
                </a:lnTo>
                <a:lnTo>
                  <a:pt x="4717" y="2431"/>
                </a:lnTo>
                <a:lnTo>
                  <a:pt x="4679" y="2345"/>
                </a:lnTo>
                <a:lnTo>
                  <a:pt x="4660" y="2259"/>
                </a:lnTo>
                <a:lnTo>
                  <a:pt x="4650" y="2174"/>
                </a:lnTo>
                <a:lnTo>
                  <a:pt x="4640" y="2063"/>
                </a:lnTo>
                <a:lnTo>
                  <a:pt x="4621" y="1965"/>
                </a:lnTo>
                <a:lnTo>
                  <a:pt x="4640" y="1867"/>
                </a:lnTo>
                <a:lnTo>
                  <a:pt x="4660" y="1670"/>
                </a:lnTo>
                <a:lnTo>
                  <a:pt x="4679" y="1584"/>
                </a:lnTo>
                <a:lnTo>
                  <a:pt x="4717" y="1498"/>
                </a:lnTo>
                <a:lnTo>
                  <a:pt x="4766" y="1424"/>
                </a:lnTo>
                <a:lnTo>
                  <a:pt x="4795" y="1351"/>
                </a:lnTo>
                <a:lnTo>
                  <a:pt x="4853" y="1277"/>
                </a:lnTo>
                <a:lnTo>
                  <a:pt x="5026" y="1093"/>
                </a:lnTo>
                <a:lnTo>
                  <a:pt x="5094" y="1068"/>
                </a:lnTo>
                <a:lnTo>
                  <a:pt x="5171" y="1019"/>
                </a:lnTo>
                <a:lnTo>
                  <a:pt x="5248" y="1007"/>
                </a:lnTo>
                <a:lnTo>
                  <a:pt x="5316" y="995"/>
                </a:lnTo>
                <a:lnTo>
                  <a:pt x="5402" y="982"/>
                </a:lnTo>
                <a:close/>
                <a:moveTo>
                  <a:pt x="3849" y="6582"/>
                </a:moveTo>
                <a:lnTo>
                  <a:pt x="3849" y="5145"/>
                </a:lnTo>
                <a:lnTo>
                  <a:pt x="3859" y="5047"/>
                </a:lnTo>
                <a:lnTo>
                  <a:pt x="3859" y="4949"/>
                </a:lnTo>
                <a:lnTo>
                  <a:pt x="3888" y="4863"/>
                </a:lnTo>
                <a:lnTo>
                  <a:pt x="3897" y="4765"/>
                </a:lnTo>
                <a:lnTo>
                  <a:pt x="3955" y="4617"/>
                </a:lnTo>
                <a:lnTo>
                  <a:pt x="4023" y="4494"/>
                </a:lnTo>
                <a:lnTo>
                  <a:pt x="4110" y="4372"/>
                </a:lnTo>
                <a:lnTo>
                  <a:pt x="4206" y="4273"/>
                </a:lnTo>
                <a:lnTo>
                  <a:pt x="4312" y="4187"/>
                </a:lnTo>
                <a:lnTo>
                  <a:pt x="4418" y="4126"/>
                </a:lnTo>
                <a:lnTo>
                  <a:pt x="4534" y="4065"/>
                </a:lnTo>
                <a:lnTo>
                  <a:pt x="4650" y="4015"/>
                </a:lnTo>
                <a:lnTo>
                  <a:pt x="4881" y="3966"/>
                </a:lnTo>
                <a:lnTo>
                  <a:pt x="5074" y="3930"/>
                </a:lnTo>
                <a:lnTo>
                  <a:pt x="5721" y="3930"/>
                </a:lnTo>
                <a:lnTo>
                  <a:pt x="5933" y="3966"/>
                </a:lnTo>
                <a:lnTo>
                  <a:pt x="6029" y="3991"/>
                </a:lnTo>
                <a:lnTo>
                  <a:pt x="6145" y="4015"/>
                </a:lnTo>
                <a:lnTo>
                  <a:pt x="6261" y="4065"/>
                </a:lnTo>
                <a:lnTo>
                  <a:pt x="6493" y="4187"/>
                </a:lnTo>
                <a:lnTo>
                  <a:pt x="6599" y="4273"/>
                </a:lnTo>
                <a:lnTo>
                  <a:pt x="6685" y="4372"/>
                </a:lnTo>
                <a:lnTo>
                  <a:pt x="6772" y="4494"/>
                </a:lnTo>
                <a:lnTo>
                  <a:pt x="6840" y="4617"/>
                </a:lnTo>
                <a:lnTo>
                  <a:pt x="6898" y="4765"/>
                </a:lnTo>
                <a:lnTo>
                  <a:pt x="6917" y="4863"/>
                </a:lnTo>
                <a:lnTo>
                  <a:pt x="6936" y="4949"/>
                </a:lnTo>
                <a:lnTo>
                  <a:pt x="6946" y="5047"/>
                </a:lnTo>
                <a:lnTo>
                  <a:pt x="6946" y="6545"/>
                </a:lnTo>
                <a:lnTo>
                  <a:pt x="6898" y="6606"/>
                </a:lnTo>
                <a:lnTo>
                  <a:pt x="6821" y="6668"/>
                </a:lnTo>
                <a:lnTo>
                  <a:pt x="6676" y="6717"/>
                </a:lnTo>
                <a:lnTo>
                  <a:pt x="6483" y="6778"/>
                </a:lnTo>
                <a:lnTo>
                  <a:pt x="6213" y="6828"/>
                </a:lnTo>
                <a:lnTo>
                  <a:pt x="5856" y="6864"/>
                </a:lnTo>
                <a:lnTo>
                  <a:pt x="4959" y="6864"/>
                </a:lnTo>
                <a:lnTo>
                  <a:pt x="4611" y="6828"/>
                </a:lnTo>
                <a:lnTo>
                  <a:pt x="4332" y="6778"/>
                </a:lnTo>
                <a:lnTo>
                  <a:pt x="4139" y="6717"/>
                </a:lnTo>
                <a:lnTo>
                  <a:pt x="3917" y="6619"/>
                </a:lnTo>
                <a:lnTo>
                  <a:pt x="3849" y="6582"/>
                </a:lnTo>
                <a:close/>
                <a:moveTo>
                  <a:pt x="3473" y="10303"/>
                </a:moveTo>
                <a:lnTo>
                  <a:pt x="3637" y="10327"/>
                </a:lnTo>
                <a:lnTo>
                  <a:pt x="3782" y="10352"/>
                </a:lnTo>
                <a:lnTo>
                  <a:pt x="3936" y="10401"/>
                </a:lnTo>
                <a:lnTo>
                  <a:pt x="4071" y="10475"/>
                </a:lnTo>
                <a:lnTo>
                  <a:pt x="4206" y="10561"/>
                </a:lnTo>
                <a:lnTo>
                  <a:pt x="4332" y="10647"/>
                </a:lnTo>
                <a:lnTo>
                  <a:pt x="4447" y="10757"/>
                </a:lnTo>
                <a:lnTo>
                  <a:pt x="4660" y="11027"/>
                </a:lnTo>
                <a:lnTo>
                  <a:pt x="4756" y="11175"/>
                </a:lnTo>
                <a:lnTo>
                  <a:pt x="4824" y="11334"/>
                </a:lnTo>
                <a:lnTo>
                  <a:pt x="4891" y="11506"/>
                </a:lnTo>
                <a:lnTo>
                  <a:pt x="4949" y="11690"/>
                </a:lnTo>
                <a:lnTo>
                  <a:pt x="4978" y="11874"/>
                </a:lnTo>
                <a:lnTo>
                  <a:pt x="5007" y="12083"/>
                </a:lnTo>
                <a:lnTo>
                  <a:pt x="5017" y="12280"/>
                </a:lnTo>
                <a:lnTo>
                  <a:pt x="5007" y="12476"/>
                </a:lnTo>
                <a:lnTo>
                  <a:pt x="4949" y="12869"/>
                </a:lnTo>
                <a:lnTo>
                  <a:pt x="4891" y="13041"/>
                </a:lnTo>
                <a:lnTo>
                  <a:pt x="4824" y="13213"/>
                </a:lnTo>
                <a:lnTo>
                  <a:pt x="4756" y="13373"/>
                </a:lnTo>
                <a:lnTo>
                  <a:pt x="4660" y="13520"/>
                </a:lnTo>
                <a:lnTo>
                  <a:pt x="4553" y="13667"/>
                </a:lnTo>
                <a:lnTo>
                  <a:pt x="4447" y="13790"/>
                </a:lnTo>
                <a:lnTo>
                  <a:pt x="4332" y="13901"/>
                </a:lnTo>
                <a:lnTo>
                  <a:pt x="4206" y="14011"/>
                </a:lnTo>
                <a:lnTo>
                  <a:pt x="3936" y="14158"/>
                </a:lnTo>
                <a:lnTo>
                  <a:pt x="3782" y="14195"/>
                </a:lnTo>
                <a:lnTo>
                  <a:pt x="3637" y="14232"/>
                </a:lnTo>
                <a:lnTo>
                  <a:pt x="3473" y="14244"/>
                </a:lnTo>
                <a:lnTo>
                  <a:pt x="3309" y="14232"/>
                </a:lnTo>
                <a:lnTo>
                  <a:pt x="3155" y="14195"/>
                </a:lnTo>
                <a:lnTo>
                  <a:pt x="3010" y="14158"/>
                </a:lnTo>
                <a:lnTo>
                  <a:pt x="2875" y="14085"/>
                </a:lnTo>
                <a:lnTo>
                  <a:pt x="2730" y="14011"/>
                </a:lnTo>
                <a:lnTo>
                  <a:pt x="2605" y="13901"/>
                </a:lnTo>
                <a:lnTo>
                  <a:pt x="2489" y="13790"/>
                </a:lnTo>
                <a:lnTo>
                  <a:pt x="2373" y="13667"/>
                </a:lnTo>
                <a:lnTo>
                  <a:pt x="2286" y="13520"/>
                </a:lnTo>
                <a:lnTo>
                  <a:pt x="2190" y="13373"/>
                </a:lnTo>
                <a:lnTo>
                  <a:pt x="2113" y="13213"/>
                </a:lnTo>
                <a:lnTo>
                  <a:pt x="1997" y="12869"/>
                </a:lnTo>
                <a:lnTo>
                  <a:pt x="1958" y="12673"/>
                </a:lnTo>
                <a:lnTo>
                  <a:pt x="1920" y="12280"/>
                </a:lnTo>
                <a:lnTo>
                  <a:pt x="1939" y="12083"/>
                </a:lnTo>
                <a:lnTo>
                  <a:pt x="1958" y="11874"/>
                </a:lnTo>
                <a:lnTo>
                  <a:pt x="1997" y="11690"/>
                </a:lnTo>
                <a:lnTo>
                  <a:pt x="2055" y="11506"/>
                </a:lnTo>
                <a:lnTo>
                  <a:pt x="2113" y="11334"/>
                </a:lnTo>
                <a:lnTo>
                  <a:pt x="2190" y="11175"/>
                </a:lnTo>
                <a:lnTo>
                  <a:pt x="2286" y="11027"/>
                </a:lnTo>
                <a:lnTo>
                  <a:pt x="2373" y="10892"/>
                </a:lnTo>
                <a:lnTo>
                  <a:pt x="2489" y="10757"/>
                </a:lnTo>
                <a:lnTo>
                  <a:pt x="2605" y="10647"/>
                </a:lnTo>
                <a:lnTo>
                  <a:pt x="2730" y="10561"/>
                </a:lnTo>
                <a:lnTo>
                  <a:pt x="2875" y="10475"/>
                </a:lnTo>
                <a:lnTo>
                  <a:pt x="3010" y="10401"/>
                </a:lnTo>
                <a:lnTo>
                  <a:pt x="3155" y="10352"/>
                </a:lnTo>
                <a:lnTo>
                  <a:pt x="3309" y="10327"/>
                </a:lnTo>
                <a:lnTo>
                  <a:pt x="3473" y="10303"/>
                </a:lnTo>
                <a:close/>
                <a:moveTo>
                  <a:pt x="6174" y="19844"/>
                </a:moveTo>
                <a:lnTo>
                  <a:pt x="6155" y="19905"/>
                </a:lnTo>
                <a:lnTo>
                  <a:pt x="6136" y="19955"/>
                </a:lnTo>
                <a:lnTo>
                  <a:pt x="6097" y="20016"/>
                </a:lnTo>
                <a:lnTo>
                  <a:pt x="6049" y="20090"/>
                </a:lnTo>
                <a:lnTo>
                  <a:pt x="5972" y="20151"/>
                </a:lnTo>
                <a:lnTo>
                  <a:pt x="5885" y="20225"/>
                </a:lnTo>
                <a:lnTo>
                  <a:pt x="5759" y="20286"/>
                </a:lnTo>
                <a:lnTo>
                  <a:pt x="5615" y="20335"/>
                </a:lnTo>
                <a:lnTo>
                  <a:pt x="5460" y="20397"/>
                </a:lnTo>
                <a:lnTo>
                  <a:pt x="5258" y="20458"/>
                </a:lnTo>
                <a:lnTo>
                  <a:pt x="5036" y="20507"/>
                </a:lnTo>
                <a:lnTo>
                  <a:pt x="4785" y="20544"/>
                </a:lnTo>
                <a:lnTo>
                  <a:pt x="4505" y="20581"/>
                </a:lnTo>
                <a:lnTo>
                  <a:pt x="4197" y="20605"/>
                </a:lnTo>
                <a:lnTo>
                  <a:pt x="3849" y="20618"/>
                </a:lnTo>
                <a:lnTo>
                  <a:pt x="3087" y="20618"/>
                </a:lnTo>
                <a:lnTo>
                  <a:pt x="2740" y="20605"/>
                </a:lnTo>
                <a:lnTo>
                  <a:pt x="2431" y="20581"/>
                </a:lnTo>
                <a:lnTo>
                  <a:pt x="2142" y="20544"/>
                </a:lnTo>
                <a:lnTo>
                  <a:pt x="1900" y="20507"/>
                </a:lnTo>
                <a:lnTo>
                  <a:pt x="1679" y="20458"/>
                </a:lnTo>
                <a:lnTo>
                  <a:pt x="1486" y="20397"/>
                </a:lnTo>
                <a:lnTo>
                  <a:pt x="1322" y="20335"/>
                </a:lnTo>
                <a:lnTo>
                  <a:pt x="1177" y="20286"/>
                </a:lnTo>
                <a:lnTo>
                  <a:pt x="1061" y="20225"/>
                </a:lnTo>
                <a:lnTo>
                  <a:pt x="965" y="20151"/>
                </a:lnTo>
                <a:lnTo>
                  <a:pt x="897" y="20090"/>
                </a:lnTo>
                <a:lnTo>
                  <a:pt x="791" y="19955"/>
                </a:lnTo>
                <a:lnTo>
                  <a:pt x="781" y="19905"/>
                </a:lnTo>
                <a:lnTo>
                  <a:pt x="772" y="19844"/>
                </a:lnTo>
                <a:lnTo>
                  <a:pt x="772" y="17523"/>
                </a:lnTo>
                <a:lnTo>
                  <a:pt x="781" y="17253"/>
                </a:lnTo>
                <a:lnTo>
                  <a:pt x="801" y="17007"/>
                </a:lnTo>
                <a:lnTo>
                  <a:pt x="849" y="16774"/>
                </a:lnTo>
                <a:lnTo>
                  <a:pt x="916" y="16553"/>
                </a:lnTo>
                <a:lnTo>
                  <a:pt x="1013" y="16344"/>
                </a:lnTo>
                <a:lnTo>
                  <a:pt x="1119" y="16148"/>
                </a:lnTo>
                <a:lnTo>
                  <a:pt x="1235" y="15976"/>
                </a:lnTo>
                <a:lnTo>
                  <a:pt x="1370" y="15829"/>
                </a:lnTo>
                <a:lnTo>
                  <a:pt x="1534" y="15681"/>
                </a:lnTo>
                <a:lnTo>
                  <a:pt x="1708" y="15571"/>
                </a:lnTo>
                <a:lnTo>
                  <a:pt x="1891" y="15460"/>
                </a:lnTo>
                <a:lnTo>
                  <a:pt x="2093" y="15374"/>
                </a:lnTo>
                <a:lnTo>
                  <a:pt x="2325" y="15313"/>
                </a:lnTo>
                <a:lnTo>
                  <a:pt x="2556" y="15264"/>
                </a:lnTo>
                <a:lnTo>
                  <a:pt x="2817" y="15227"/>
                </a:lnTo>
                <a:lnTo>
                  <a:pt x="4129" y="15227"/>
                </a:lnTo>
                <a:lnTo>
                  <a:pt x="4380" y="15264"/>
                </a:lnTo>
                <a:lnTo>
                  <a:pt x="4611" y="15313"/>
                </a:lnTo>
                <a:lnTo>
                  <a:pt x="4833" y="15374"/>
                </a:lnTo>
                <a:lnTo>
                  <a:pt x="5036" y="15460"/>
                </a:lnTo>
                <a:lnTo>
                  <a:pt x="5238" y="15571"/>
                </a:lnTo>
                <a:lnTo>
                  <a:pt x="5412" y="15681"/>
                </a:lnTo>
                <a:lnTo>
                  <a:pt x="5701" y="15976"/>
                </a:lnTo>
                <a:lnTo>
                  <a:pt x="5827" y="16148"/>
                </a:lnTo>
                <a:lnTo>
                  <a:pt x="5933" y="16344"/>
                </a:lnTo>
                <a:lnTo>
                  <a:pt x="6020" y="16553"/>
                </a:lnTo>
                <a:lnTo>
                  <a:pt x="6078" y="16774"/>
                </a:lnTo>
                <a:lnTo>
                  <a:pt x="6136" y="17007"/>
                </a:lnTo>
                <a:lnTo>
                  <a:pt x="6155" y="17253"/>
                </a:lnTo>
                <a:lnTo>
                  <a:pt x="6174" y="17523"/>
                </a:lnTo>
                <a:lnTo>
                  <a:pt x="6174" y="19844"/>
                </a:lnTo>
                <a:close/>
                <a:moveTo>
                  <a:pt x="10795" y="12771"/>
                </a:moveTo>
                <a:lnTo>
                  <a:pt x="10506" y="12759"/>
                </a:lnTo>
                <a:lnTo>
                  <a:pt x="10255" y="12746"/>
                </a:lnTo>
                <a:lnTo>
                  <a:pt x="10023" y="12734"/>
                </a:lnTo>
                <a:lnTo>
                  <a:pt x="9821" y="12697"/>
                </a:lnTo>
                <a:lnTo>
                  <a:pt x="9647" y="12673"/>
                </a:lnTo>
                <a:lnTo>
                  <a:pt x="9483" y="12648"/>
                </a:lnTo>
                <a:lnTo>
                  <a:pt x="9348" y="12599"/>
                </a:lnTo>
                <a:lnTo>
                  <a:pt x="9232" y="12574"/>
                </a:lnTo>
                <a:lnTo>
                  <a:pt x="9136" y="12525"/>
                </a:lnTo>
                <a:lnTo>
                  <a:pt x="9001" y="12439"/>
                </a:lnTo>
                <a:lnTo>
                  <a:pt x="8953" y="12390"/>
                </a:lnTo>
                <a:lnTo>
                  <a:pt x="8904" y="12366"/>
                </a:lnTo>
                <a:lnTo>
                  <a:pt x="8885" y="12329"/>
                </a:lnTo>
                <a:lnTo>
                  <a:pt x="8875" y="12304"/>
                </a:lnTo>
                <a:lnTo>
                  <a:pt x="8875" y="10499"/>
                </a:lnTo>
                <a:lnTo>
                  <a:pt x="8885" y="10303"/>
                </a:lnTo>
                <a:lnTo>
                  <a:pt x="8904" y="10131"/>
                </a:lnTo>
                <a:lnTo>
                  <a:pt x="8943" y="9959"/>
                </a:lnTo>
                <a:lnTo>
                  <a:pt x="8991" y="9799"/>
                </a:lnTo>
                <a:lnTo>
                  <a:pt x="9059" y="9652"/>
                </a:lnTo>
                <a:lnTo>
                  <a:pt x="9126" y="9517"/>
                </a:lnTo>
                <a:lnTo>
                  <a:pt x="9213" y="9394"/>
                </a:lnTo>
                <a:lnTo>
                  <a:pt x="9319" y="9283"/>
                </a:lnTo>
                <a:lnTo>
                  <a:pt x="9445" y="9173"/>
                </a:lnTo>
                <a:lnTo>
                  <a:pt x="9580" y="9087"/>
                </a:lnTo>
                <a:lnTo>
                  <a:pt x="9715" y="9013"/>
                </a:lnTo>
                <a:lnTo>
                  <a:pt x="9859" y="8952"/>
                </a:lnTo>
                <a:lnTo>
                  <a:pt x="10023" y="8915"/>
                </a:lnTo>
                <a:lnTo>
                  <a:pt x="10207" y="8866"/>
                </a:lnTo>
                <a:lnTo>
                  <a:pt x="10390" y="8854"/>
                </a:lnTo>
                <a:lnTo>
                  <a:pt x="10593" y="8841"/>
                </a:lnTo>
                <a:lnTo>
                  <a:pt x="11007" y="8841"/>
                </a:lnTo>
                <a:lnTo>
                  <a:pt x="11200" y="8854"/>
                </a:lnTo>
                <a:lnTo>
                  <a:pt x="11384" y="8866"/>
                </a:lnTo>
                <a:lnTo>
                  <a:pt x="11567" y="8915"/>
                </a:lnTo>
                <a:lnTo>
                  <a:pt x="11731" y="8952"/>
                </a:lnTo>
                <a:lnTo>
                  <a:pt x="11885" y="9013"/>
                </a:lnTo>
                <a:lnTo>
                  <a:pt x="12020" y="9087"/>
                </a:lnTo>
                <a:lnTo>
                  <a:pt x="12155" y="9173"/>
                </a:lnTo>
                <a:lnTo>
                  <a:pt x="12271" y="9283"/>
                </a:lnTo>
                <a:lnTo>
                  <a:pt x="12377" y="9394"/>
                </a:lnTo>
                <a:lnTo>
                  <a:pt x="12474" y="9517"/>
                </a:lnTo>
                <a:lnTo>
                  <a:pt x="12541" y="9652"/>
                </a:lnTo>
                <a:lnTo>
                  <a:pt x="12609" y="9799"/>
                </a:lnTo>
                <a:lnTo>
                  <a:pt x="12657" y="9959"/>
                </a:lnTo>
                <a:lnTo>
                  <a:pt x="12705" y="10131"/>
                </a:lnTo>
                <a:lnTo>
                  <a:pt x="12725" y="10303"/>
                </a:lnTo>
                <a:lnTo>
                  <a:pt x="12725" y="12304"/>
                </a:lnTo>
                <a:lnTo>
                  <a:pt x="12715" y="12329"/>
                </a:lnTo>
                <a:lnTo>
                  <a:pt x="12686" y="12366"/>
                </a:lnTo>
                <a:lnTo>
                  <a:pt x="12599" y="12439"/>
                </a:lnTo>
                <a:lnTo>
                  <a:pt x="12464" y="12525"/>
                </a:lnTo>
                <a:lnTo>
                  <a:pt x="12368" y="12574"/>
                </a:lnTo>
                <a:lnTo>
                  <a:pt x="12252" y="12599"/>
                </a:lnTo>
                <a:lnTo>
                  <a:pt x="12117" y="12648"/>
                </a:lnTo>
                <a:lnTo>
                  <a:pt x="11953" y="12673"/>
                </a:lnTo>
                <a:lnTo>
                  <a:pt x="11779" y="12697"/>
                </a:lnTo>
                <a:lnTo>
                  <a:pt x="11567" y="12734"/>
                </a:lnTo>
                <a:lnTo>
                  <a:pt x="11345" y="12746"/>
                </a:lnTo>
                <a:lnTo>
                  <a:pt x="11085" y="12759"/>
                </a:lnTo>
                <a:lnTo>
                  <a:pt x="10795" y="12771"/>
                </a:lnTo>
                <a:close/>
                <a:moveTo>
                  <a:pt x="15426" y="19844"/>
                </a:moveTo>
                <a:lnTo>
                  <a:pt x="15426" y="17523"/>
                </a:lnTo>
                <a:lnTo>
                  <a:pt x="15435" y="17253"/>
                </a:lnTo>
                <a:lnTo>
                  <a:pt x="15474" y="17007"/>
                </a:lnTo>
                <a:lnTo>
                  <a:pt x="15522" y="16774"/>
                </a:lnTo>
                <a:lnTo>
                  <a:pt x="15590" y="16553"/>
                </a:lnTo>
                <a:lnTo>
                  <a:pt x="15667" y="16344"/>
                </a:lnTo>
                <a:lnTo>
                  <a:pt x="15773" y="16148"/>
                </a:lnTo>
                <a:lnTo>
                  <a:pt x="15899" y="15976"/>
                </a:lnTo>
                <a:lnTo>
                  <a:pt x="16034" y="15829"/>
                </a:lnTo>
                <a:lnTo>
                  <a:pt x="16188" y="15681"/>
                </a:lnTo>
                <a:lnTo>
                  <a:pt x="16362" y="15571"/>
                </a:lnTo>
                <a:lnTo>
                  <a:pt x="16555" y="15460"/>
                </a:lnTo>
                <a:lnTo>
                  <a:pt x="16767" y="15374"/>
                </a:lnTo>
                <a:lnTo>
                  <a:pt x="16979" y="15313"/>
                </a:lnTo>
                <a:lnTo>
                  <a:pt x="17230" y="15264"/>
                </a:lnTo>
                <a:lnTo>
                  <a:pt x="17481" y="15227"/>
                </a:lnTo>
                <a:lnTo>
                  <a:pt x="18783" y="15227"/>
                </a:lnTo>
                <a:lnTo>
                  <a:pt x="19034" y="15264"/>
                </a:lnTo>
                <a:lnTo>
                  <a:pt x="19275" y="15313"/>
                </a:lnTo>
                <a:lnTo>
                  <a:pt x="19497" y="15374"/>
                </a:lnTo>
                <a:lnTo>
                  <a:pt x="19709" y="15460"/>
                </a:lnTo>
                <a:lnTo>
                  <a:pt x="19892" y="15571"/>
                </a:lnTo>
                <a:lnTo>
                  <a:pt x="20066" y="15681"/>
                </a:lnTo>
                <a:lnTo>
                  <a:pt x="20230" y="15829"/>
                </a:lnTo>
                <a:lnTo>
                  <a:pt x="20365" y="15976"/>
                </a:lnTo>
                <a:lnTo>
                  <a:pt x="20481" y="16148"/>
                </a:lnTo>
                <a:lnTo>
                  <a:pt x="20587" y="16344"/>
                </a:lnTo>
                <a:lnTo>
                  <a:pt x="20674" y="16553"/>
                </a:lnTo>
                <a:lnTo>
                  <a:pt x="20741" y="16774"/>
                </a:lnTo>
                <a:lnTo>
                  <a:pt x="20790" y="17007"/>
                </a:lnTo>
                <a:lnTo>
                  <a:pt x="20819" y="17253"/>
                </a:lnTo>
                <a:lnTo>
                  <a:pt x="20828" y="17523"/>
                </a:lnTo>
                <a:lnTo>
                  <a:pt x="20828" y="19905"/>
                </a:lnTo>
                <a:lnTo>
                  <a:pt x="20799" y="19955"/>
                </a:lnTo>
                <a:lnTo>
                  <a:pt x="20761" y="20016"/>
                </a:lnTo>
                <a:lnTo>
                  <a:pt x="20712" y="20090"/>
                </a:lnTo>
                <a:lnTo>
                  <a:pt x="20626" y="20151"/>
                </a:lnTo>
                <a:lnTo>
                  <a:pt x="20539" y="20225"/>
                </a:lnTo>
                <a:lnTo>
                  <a:pt x="20423" y="20286"/>
                </a:lnTo>
                <a:lnTo>
                  <a:pt x="20288" y="20335"/>
                </a:lnTo>
                <a:lnTo>
                  <a:pt x="20114" y="20397"/>
                </a:lnTo>
                <a:lnTo>
                  <a:pt x="19912" y="20458"/>
                </a:lnTo>
                <a:lnTo>
                  <a:pt x="19700" y="20507"/>
                </a:lnTo>
                <a:lnTo>
                  <a:pt x="19449" y="20544"/>
                </a:lnTo>
                <a:lnTo>
                  <a:pt x="19159" y="20581"/>
                </a:lnTo>
                <a:lnTo>
                  <a:pt x="18851" y="20605"/>
                </a:lnTo>
                <a:lnTo>
                  <a:pt x="18503" y="20618"/>
                </a:lnTo>
                <a:lnTo>
                  <a:pt x="17741" y="20618"/>
                </a:lnTo>
                <a:lnTo>
                  <a:pt x="17394" y="20605"/>
                </a:lnTo>
                <a:lnTo>
                  <a:pt x="17085" y="20581"/>
                </a:lnTo>
                <a:lnTo>
                  <a:pt x="16805" y="20544"/>
                </a:lnTo>
                <a:lnTo>
                  <a:pt x="16555" y="20507"/>
                </a:lnTo>
                <a:lnTo>
                  <a:pt x="16333" y="20458"/>
                </a:lnTo>
                <a:lnTo>
                  <a:pt x="16140" y="20397"/>
                </a:lnTo>
                <a:lnTo>
                  <a:pt x="15976" y="20335"/>
                </a:lnTo>
                <a:lnTo>
                  <a:pt x="15841" y="20286"/>
                </a:lnTo>
                <a:lnTo>
                  <a:pt x="15725" y="20225"/>
                </a:lnTo>
                <a:lnTo>
                  <a:pt x="15619" y="20151"/>
                </a:lnTo>
                <a:lnTo>
                  <a:pt x="15551" y="20090"/>
                </a:lnTo>
                <a:lnTo>
                  <a:pt x="15493" y="20016"/>
                </a:lnTo>
                <a:lnTo>
                  <a:pt x="15464" y="19955"/>
                </a:lnTo>
                <a:lnTo>
                  <a:pt x="15435" y="19905"/>
                </a:lnTo>
                <a:lnTo>
                  <a:pt x="15426" y="19844"/>
                </a:lnTo>
                <a:close/>
              </a:path>
            </a:pathLst>
          </a:custGeom>
          <a:solidFill>
            <a:srgbClr val="054ADA"/>
          </a:solidFill>
          <a:ln w="12700">
            <a:miter lim="400000"/>
          </a:ln>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17" name="Freeform 266"/>
          <p:cNvSpPr/>
          <p:nvPr/>
        </p:nvSpPr>
        <p:spPr>
          <a:xfrm>
            <a:off x="284277" y="1882419"/>
            <a:ext cx="552451" cy="495301"/>
          </a:xfrm>
          <a:custGeom>
            <a:avLst/>
            <a:gdLst/>
            <a:ahLst/>
            <a:cxnLst>
              <a:cxn ang="0">
                <a:pos x="wd2" y="hd2"/>
              </a:cxn>
              <a:cxn ang="5400000">
                <a:pos x="wd2" y="hd2"/>
              </a:cxn>
              <a:cxn ang="10800000">
                <a:pos x="wd2" y="hd2"/>
              </a:cxn>
              <a:cxn ang="16200000">
                <a:pos x="wd2" y="hd2"/>
              </a:cxn>
            </a:cxnLst>
            <a:rect l="0" t="0" r="r" b="b"/>
            <a:pathLst>
              <a:path w="21600" h="21600" extrusionOk="0">
                <a:moveTo>
                  <a:pt x="19729" y="7886"/>
                </a:moveTo>
                <a:lnTo>
                  <a:pt x="19589" y="7886"/>
                </a:lnTo>
                <a:lnTo>
                  <a:pt x="19468" y="7917"/>
                </a:lnTo>
                <a:lnTo>
                  <a:pt x="19338" y="7938"/>
                </a:lnTo>
                <a:lnTo>
                  <a:pt x="19217" y="7979"/>
                </a:lnTo>
                <a:lnTo>
                  <a:pt x="17010" y="3294"/>
                </a:lnTo>
                <a:lnTo>
                  <a:pt x="17103" y="3179"/>
                </a:lnTo>
                <a:lnTo>
                  <a:pt x="17206" y="3044"/>
                </a:lnTo>
                <a:lnTo>
                  <a:pt x="17299" y="2899"/>
                </a:lnTo>
                <a:lnTo>
                  <a:pt x="17364" y="2753"/>
                </a:lnTo>
                <a:lnTo>
                  <a:pt x="17420" y="2597"/>
                </a:lnTo>
                <a:lnTo>
                  <a:pt x="17466" y="2421"/>
                </a:lnTo>
                <a:lnTo>
                  <a:pt x="17485" y="2244"/>
                </a:lnTo>
                <a:lnTo>
                  <a:pt x="17494" y="2068"/>
                </a:lnTo>
                <a:lnTo>
                  <a:pt x="17485" y="1901"/>
                </a:lnTo>
                <a:lnTo>
                  <a:pt x="17466" y="1735"/>
                </a:lnTo>
                <a:lnTo>
                  <a:pt x="17429" y="1569"/>
                </a:lnTo>
                <a:lnTo>
                  <a:pt x="17317" y="1278"/>
                </a:lnTo>
                <a:lnTo>
                  <a:pt x="17243" y="1143"/>
                </a:lnTo>
                <a:lnTo>
                  <a:pt x="17150" y="1018"/>
                </a:lnTo>
                <a:lnTo>
                  <a:pt x="17066" y="894"/>
                </a:lnTo>
                <a:lnTo>
                  <a:pt x="16954" y="790"/>
                </a:lnTo>
                <a:lnTo>
                  <a:pt x="16842" y="696"/>
                </a:lnTo>
                <a:lnTo>
                  <a:pt x="16721" y="603"/>
                </a:lnTo>
                <a:lnTo>
                  <a:pt x="16582" y="540"/>
                </a:lnTo>
                <a:lnTo>
                  <a:pt x="16451" y="478"/>
                </a:lnTo>
                <a:lnTo>
                  <a:pt x="16302" y="447"/>
                </a:lnTo>
                <a:lnTo>
                  <a:pt x="16163" y="416"/>
                </a:lnTo>
                <a:lnTo>
                  <a:pt x="16004" y="405"/>
                </a:lnTo>
                <a:lnTo>
                  <a:pt x="15883" y="416"/>
                </a:lnTo>
                <a:lnTo>
                  <a:pt x="15753" y="426"/>
                </a:lnTo>
                <a:lnTo>
                  <a:pt x="15623" y="468"/>
                </a:lnTo>
                <a:lnTo>
                  <a:pt x="15399" y="551"/>
                </a:lnTo>
                <a:lnTo>
                  <a:pt x="15194" y="675"/>
                </a:lnTo>
                <a:lnTo>
                  <a:pt x="15092" y="769"/>
                </a:lnTo>
                <a:lnTo>
                  <a:pt x="14999" y="852"/>
                </a:lnTo>
                <a:lnTo>
                  <a:pt x="14915" y="935"/>
                </a:lnTo>
                <a:lnTo>
                  <a:pt x="14831" y="1049"/>
                </a:lnTo>
                <a:lnTo>
                  <a:pt x="14701" y="1278"/>
                </a:lnTo>
                <a:lnTo>
                  <a:pt x="14645" y="1403"/>
                </a:lnTo>
                <a:lnTo>
                  <a:pt x="14599" y="1527"/>
                </a:lnTo>
                <a:lnTo>
                  <a:pt x="14571" y="1652"/>
                </a:lnTo>
                <a:lnTo>
                  <a:pt x="7774" y="1652"/>
                </a:lnTo>
                <a:lnTo>
                  <a:pt x="7746" y="1475"/>
                </a:lnTo>
                <a:lnTo>
                  <a:pt x="7690" y="1309"/>
                </a:lnTo>
                <a:lnTo>
                  <a:pt x="7616" y="1153"/>
                </a:lnTo>
                <a:lnTo>
                  <a:pt x="7541" y="987"/>
                </a:lnTo>
                <a:lnTo>
                  <a:pt x="7467" y="852"/>
                </a:lnTo>
                <a:lnTo>
                  <a:pt x="7364" y="717"/>
                </a:lnTo>
                <a:lnTo>
                  <a:pt x="7253" y="582"/>
                </a:lnTo>
                <a:lnTo>
                  <a:pt x="7141" y="468"/>
                </a:lnTo>
                <a:lnTo>
                  <a:pt x="7020" y="364"/>
                </a:lnTo>
                <a:lnTo>
                  <a:pt x="6880" y="270"/>
                </a:lnTo>
                <a:lnTo>
                  <a:pt x="6741" y="187"/>
                </a:lnTo>
                <a:lnTo>
                  <a:pt x="6592" y="125"/>
                </a:lnTo>
                <a:lnTo>
                  <a:pt x="6443" y="73"/>
                </a:lnTo>
                <a:lnTo>
                  <a:pt x="6284" y="21"/>
                </a:lnTo>
                <a:lnTo>
                  <a:pt x="6117" y="0"/>
                </a:lnTo>
                <a:lnTo>
                  <a:pt x="5959" y="0"/>
                </a:lnTo>
                <a:lnTo>
                  <a:pt x="5763" y="10"/>
                </a:lnTo>
                <a:lnTo>
                  <a:pt x="5586" y="31"/>
                </a:lnTo>
                <a:lnTo>
                  <a:pt x="5400" y="83"/>
                </a:lnTo>
                <a:lnTo>
                  <a:pt x="5223" y="156"/>
                </a:lnTo>
                <a:lnTo>
                  <a:pt x="5074" y="239"/>
                </a:lnTo>
                <a:lnTo>
                  <a:pt x="4916" y="343"/>
                </a:lnTo>
                <a:lnTo>
                  <a:pt x="4767" y="468"/>
                </a:lnTo>
                <a:lnTo>
                  <a:pt x="4637" y="603"/>
                </a:lnTo>
                <a:lnTo>
                  <a:pt x="4413" y="914"/>
                </a:lnTo>
                <a:lnTo>
                  <a:pt x="4320" y="1081"/>
                </a:lnTo>
                <a:lnTo>
                  <a:pt x="4246" y="1268"/>
                </a:lnTo>
                <a:lnTo>
                  <a:pt x="4180" y="1455"/>
                </a:lnTo>
                <a:lnTo>
                  <a:pt x="4134" y="1652"/>
                </a:lnTo>
                <a:lnTo>
                  <a:pt x="4097" y="1860"/>
                </a:lnTo>
                <a:lnTo>
                  <a:pt x="4087" y="2068"/>
                </a:lnTo>
                <a:lnTo>
                  <a:pt x="4097" y="2286"/>
                </a:lnTo>
                <a:lnTo>
                  <a:pt x="4134" y="2494"/>
                </a:lnTo>
                <a:lnTo>
                  <a:pt x="4180" y="2701"/>
                </a:lnTo>
                <a:lnTo>
                  <a:pt x="4246" y="2888"/>
                </a:lnTo>
                <a:lnTo>
                  <a:pt x="4339" y="3075"/>
                </a:lnTo>
                <a:lnTo>
                  <a:pt x="4432" y="3252"/>
                </a:lnTo>
                <a:lnTo>
                  <a:pt x="4543" y="3418"/>
                </a:lnTo>
                <a:lnTo>
                  <a:pt x="4664" y="3564"/>
                </a:lnTo>
                <a:lnTo>
                  <a:pt x="1937" y="8384"/>
                </a:lnTo>
                <a:lnTo>
                  <a:pt x="1825" y="8364"/>
                </a:lnTo>
                <a:lnTo>
                  <a:pt x="1713" y="8322"/>
                </a:lnTo>
                <a:lnTo>
                  <a:pt x="1611" y="8312"/>
                </a:lnTo>
                <a:lnTo>
                  <a:pt x="1480" y="8301"/>
                </a:lnTo>
                <a:lnTo>
                  <a:pt x="1341" y="8312"/>
                </a:lnTo>
                <a:lnTo>
                  <a:pt x="1182" y="8332"/>
                </a:lnTo>
                <a:lnTo>
                  <a:pt x="1052" y="8374"/>
                </a:lnTo>
                <a:lnTo>
                  <a:pt x="903" y="8436"/>
                </a:lnTo>
                <a:lnTo>
                  <a:pt x="661" y="8582"/>
                </a:lnTo>
                <a:lnTo>
                  <a:pt x="540" y="8686"/>
                </a:lnTo>
                <a:lnTo>
                  <a:pt x="438" y="8800"/>
                </a:lnTo>
                <a:lnTo>
                  <a:pt x="335" y="8904"/>
                </a:lnTo>
                <a:lnTo>
                  <a:pt x="251" y="9029"/>
                </a:lnTo>
                <a:lnTo>
                  <a:pt x="177" y="9164"/>
                </a:lnTo>
                <a:lnTo>
                  <a:pt x="112" y="9319"/>
                </a:lnTo>
                <a:lnTo>
                  <a:pt x="65" y="9465"/>
                </a:lnTo>
                <a:lnTo>
                  <a:pt x="28" y="9631"/>
                </a:lnTo>
                <a:lnTo>
                  <a:pt x="0" y="9787"/>
                </a:lnTo>
                <a:lnTo>
                  <a:pt x="0" y="10140"/>
                </a:lnTo>
                <a:lnTo>
                  <a:pt x="28" y="10296"/>
                </a:lnTo>
                <a:lnTo>
                  <a:pt x="65" y="10462"/>
                </a:lnTo>
                <a:lnTo>
                  <a:pt x="112" y="10608"/>
                </a:lnTo>
                <a:lnTo>
                  <a:pt x="177" y="10764"/>
                </a:lnTo>
                <a:lnTo>
                  <a:pt x="251" y="10899"/>
                </a:lnTo>
                <a:lnTo>
                  <a:pt x="335" y="11023"/>
                </a:lnTo>
                <a:lnTo>
                  <a:pt x="438" y="11148"/>
                </a:lnTo>
                <a:lnTo>
                  <a:pt x="540" y="11242"/>
                </a:lnTo>
                <a:lnTo>
                  <a:pt x="661" y="11345"/>
                </a:lnTo>
                <a:lnTo>
                  <a:pt x="782" y="11429"/>
                </a:lnTo>
                <a:lnTo>
                  <a:pt x="903" y="11491"/>
                </a:lnTo>
                <a:lnTo>
                  <a:pt x="1052" y="11553"/>
                </a:lnTo>
                <a:lnTo>
                  <a:pt x="1182" y="11595"/>
                </a:lnTo>
                <a:lnTo>
                  <a:pt x="1341" y="11616"/>
                </a:lnTo>
                <a:lnTo>
                  <a:pt x="1480" y="11626"/>
                </a:lnTo>
                <a:lnTo>
                  <a:pt x="1629" y="11616"/>
                </a:lnTo>
                <a:lnTo>
                  <a:pt x="1769" y="11595"/>
                </a:lnTo>
                <a:lnTo>
                  <a:pt x="4171" y="17184"/>
                </a:lnTo>
                <a:lnTo>
                  <a:pt x="4078" y="17268"/>
                </a:lnTo>
                <a:lnTo>
                  <a:pt x="3985" y="17361"/>
                </a:lnTo>
                <a:lnTo>
                  <a:pt x="3901" y="17455"/>
                </a:lnTo>
                <a:lnTo>
                  <a:pt x="3836" y="17569"/>
                </a:lnTo>
                <a:lnTo>
                  <a:pt x="3752" y="17673"/>
                </a:lnTo>
                <a:lnTo>
                  <a:pt x="3687" y="17777"/>
                </a:lnTo>
                <a:lnTo>
                  <a:pt x="3622" y="17901"/>
                </a:lnTo>
                <a:lnTo>
                  <a:pt x="3566" y="18026"/>
                </a:lnTo>
                <a:lnTo>
                  <a:pt x="3473" y="18275"/>
                </a:lnTo>
                <a:lnTo>
                  <a:pt x="3436" y="18400"/>
                </a:lnTo>
                <a:lnTo>
                  <a:pt x="3408" y="18535"/>
                </a:lnTo>
                <a:lnTo>
                  <a:pt x="3380" y="18681"/>
                </a:lnTo>
                <a:lnTo>
                  <a:pt x="3370" y="18826"/>
                </a:lnTo>
                <a:lnTo>
                  <a:pt x="3352" y="18961"/>
                </a:lnTo>
                <a:lnTo>
                  <a:pt x="3342" y="19106"/>
                </a:lnTo>
                <a:lnTo>
                  <a:pt x="3352" y="19231"/>
                </a:lnTo>
                <a:lnTo>
                  <a:pt x="3370" y="19356"/>
                </a:lnTo>
                <a:lnTo>
                  <a:pt x="3380" y="19481"/>
                </a:lnTo>
                <a:lnTo>
                  <a:pt x="3398" y="19605"/>
                </a:lnTo>
                <a:lnTo>
                  <a:pt x="3454" y="19844"/>
                </a:lnTo>
                <a:lnTo>
                  <a:pt x="3519" y="20083"/>
                </a:lnTo>
                <a:lnTo>
                  <a:pt x="3622" y="20291"/>
                </a:lnTo>
                <a:lnTo>
                  <a:pt x="3733" y="20499"/>
                </a:lnTo>
                <a:lnTo>
                  <a:pt x="3854" y="20686"/>
                </a:lnTo>
                <a:lnTo>
                  <a:pt x="4003" y="20862"/>
                </a:lnTo>
                <a:lnTo>
                  <a:pt x="4171" y="21029"/>
                </a:lnTo>
                <a:lnTo>
                  <a:pt x="4339" y="21174"/>
                </a:lnTo>
                <a:lnTo>
                  <a:pt x="4525" y="21299"/>
                </a:lnTo>
                <a:lnTo>
                  <a:pt x="4711" y="21403"/>
                </a:lnTo>
                <a:lnTo>
                  <a:pt x="4916" y="21486"/>
                </a:lnTo>
                <a:lnTo>
                  <a:pt x="5139" y="21548"/>
                </a:lnTo>
                <a:lnTo>
                  <a:pt x="5251" y="21569"/>
                </a:lnTo>
                <a:lnTo>
                  <a:pt x="5363" y="21579"/>
                </a:lnTo>
                <a:lnTo>
                  <a:pt x="5474" y="21600"/>
                </a:lnTo>
                <a:lnTo>
                  <a:pt x="5586" y="21600"/>
                </a:lnTo>
                <a:lnTo>
                  <a:pt x="5782" y="21579"/>
                </a:lnTo>
                <a:lnTo>
                  <a:pt x="5987" y="21558"/>
                </a:lnTo>
                <a:lnTo>
                  <a:pt x="6173" y="21506"/>
                </a:lnTo>
                <a:lnTo>
                  <a:pt x="6359" y="21444"/>
                </a:lnTo>
                <a:lnTo>
                  <a:pt x="6536" y="21361"/>
                </a:lnTo>
                <a:lnTo>
                  <a:pt x="6703" y="21257"/>
                </a:lnTo>
                <a:lnTo>
                  <a:pt x="6871" y="21132"/>
                </a:lnTo>
                <a:lnTo>
                  <a:pt x="7020" y="21008"/>
                </a:lnTo>
                <a:lnTo>
                  <a:pt x="7160" y="20862"/>
                </a:lnTo>
                <a:lnTo>
                  <a:pt x="7290" y="20717"/>
                </a:lnTo>
                <a:lnTo>
                  <a:pt x="7411" y="20540"/>
                </a:lnTo>
                <a:lnTo>
                  <a:pt x="7504" y="20364"/>
                </a:lnTo>
                <a:lnTo>
                  <a:pt x="7597" y="20166"/>
                </a:lnTo>
                <a:lnTo>
                  <a:pt x="7672" y="19969"/>
                </a:lnTo>
                <a:lnTo>
                  <a:pt x="7728" y="19771"/>
                </a:lnTo>
                <a:lnTo>
                  <a:pt x="7774" y="19543"/>
                </a:lnTo>
                <a:lnTo>
                  <a:pt x="13156" y="18587"/>
                </a:lnTo>
                <a:lnTo>
                  <a:pt x="13211" y="18743"/>
                </a:lnTo>
                <a:lnTo>
                  <a:pt x="13342" y="19013"/>
                </a:lnTo>
                <a:lnTo>
                  <a:pt x="13426" y="19138"/>
                </a:lnTo>
                <a:lnTo>
                  <a:pt x="13509" y="19252"/>
                </a:lnTo>
                <a:lnTo>
                  <a:pt x="13714" y="19460"/>
                </a:lnTo>
                <a:lnTo>
                  <a:pt x="13938" y="19647"/>
                </a:lnTo>
                <a:lnTo>
                  <a:pt x="14059" y="19719"/>
                </a:lnTo>
                <a:lnTo>
                  <a:pt x="14189" y="19782"/>
                </a:lnTo>
                <a:lnTo>
                  <a:pt x="14319" y="19834"/>
                </a:lnTo>
                <a:lnTo>
                  <a:pt x="14459" y="19886"/>
                </a:lnTo>
                <a:lnTo>
                  <a:pt x="14599" y="19906"/>
                </a:lnTo>
                <a:lnTo>
                  <a:pt x="14748" y="19927"/>
                </a:lnTo>
                <a:lnTo>
                  <a:pt x="15083" y="19927"/>
                </a:lnTo>
                <a:lnTo>
                  <a:pt x="15260" y="19896"/>
                </a:lnTo>
                <a:lnTo>
                  <a:pt x="15437" y="19844"/>
                </a:lnTo>
                <a:lnTo>
                  <a:pt x="15613" y="19771"/>
                </a:lnTo>
                <a:lnTo>
                  <a:pt x="15930" y="19584"/>
                </a:lnTo>
                <a:lnTo>
                  <a:pt x="16070" y="19460"/>
                </a:lnTo>
                <a:lnTo>
                  <a:pt x="16209" y="19325"/>
                </a:lnTo>
                <a:lnTo>
                  <a:pt x="16330" y="19190"/>
                </a:lnTo>
                <a:lnTo>
                  <a:pt x="16433" y="19023"/>
                </a:lnTo>
                <a:lnTo>
                  <a:pt x="16526" y="18847"/>
                </a:lnTo>
                <a:lnTo>
                  <a:pt x="16610" y="18660"/>
                </a:lnTo>
                <a:lnTo>
                  <a:pt x="16666" y="18473"/>
                </a:lnTo>
                <a:lnTo>
                  <a:pt x="16721" y="18275"/>
                </a:lnTo>
                <a:lnTo>
                  <a:pt x="16740" y="18068"/>
                </a:lnTo>
                <a:lnTo>
                  <a:pt x="16749" y="17860"/>
                </a:lnTo>
                <a:lnTo>
                  <a:pt x="16740" y="17652"/>
                </a:lnTo>
                <a:lnTo>
                  <a:pt x="16721" y="17444"/>
                </a:lnTo>
                <a:lnTo>
                  <a:pt x="16675" y="17257"/>
                </a:lnTo>
                <a:lnTo>
                  <a:pt x="16610" y="17070"/>
                </a:lnTo>
                <a:lnTo>
                  <a:pt x="16526" y="16883"/>
                </a:lnTo>
                <a:lnTo>
                  <a:pt x="16442" y="16727"/>
                </a:lnTo>
                <a:lnTo>
                  <a:pt x="16340" y="16561"/>
                </a:lnTo>
                <a:lnTo>
                  <a:pt x="16228" y="16416"/>
                </a:lnTo>
                <a:lnTo>
                  <a:pt x="19012" y="11875"/>
                </a:lnTo>
                <a:lnTo>
                  <a:pt x="19179" y="11948"/>
                </a:lnTo>
                <a:lnTo>
                  <a:pt x="19356" y="12000"/>
                </a:lnTo>
                <a:lnTo>
                  <a:pt x="19533" y="12031"/>
                </a:lnTo>
                <a:lnTo>
                  <a:pt x="19729" y="12042"/>
                </a:lnTo>
                <a:lnTo>
                  <a:pt x="19915" y="12031"/>
                </a:lnTo>
                <a:lnTo>
                  <a:pt x="20101" y="12000"/>
                </a:lnTo>
                <a:lnTo>
                  <a:pt x="20278" y="11948"/>
                </a:lnTo>
                <a:lnTo>
                  <a:pt x="20446" y="11875"/>
                </a:lnTo>
                <a:lnTo>
                  <a:pt x="20613" y="11792"/>
                </a:lnTo>
                <a:lnTo>
                  <a:pt x="20771" y="11688"/>
                </a:lnTo>
                <a:lnTo>
                  <a:pt x="20920" y="11564"/>
                </a:lnTo>
                <a:lnTo>
                  <a:pt x="21051" y="11429"/>
                </a:lnTo>
                <a:lnTo>
                  <a:pt x="21162" y="11283"/>
                </a:lnTo>
                <a:lnTo>
                  <a:pt x="21274" y="11127"/>
                </a:lnTo>
                <a:lnTo>
                  <a:pt x="21358" y="10961"/>
                </a:lnTo>
                <a:lnTo>
                  <a:pt x="21442" y="10774"/>
                </a:lnTo>
                <a:lnTo>
                  <a:pt x="21507" y="10587"/>
                </a:lnTo>
                <a:lnTo>
                  <a:pt x="21553" y="10390"/>
                </a:lnTo>
                <a:lnTo>
                  <a:pt x="21581" y="10171"/>
                </a:lnTo>
                <a:lnTo>
                  <a:pt x="21600" y="9964"/>
                </a:lnTo>
                <a:lnTo>
                  <a:pt x="21581" y="9756"/>
                </a:lnTo>
                <a:lnTo>
                  <a:pt x="21553" y="9538"/>
                </a:lnTo>
                <a:lnTo>
                  <a:pt x="21507" y="9340"/>
                </a:lnTo>
                <a:lnTo>
                  <a:pt x="21442" y="9153"/>
                </a:lnTo>
                <a:lnTo>
                  <a:pt x="21358" y="8966"/>
                </a:lnTo>
                <a:lnTo>
                  <a:pt x="21274" y="8810"/>
                </a:lnTo>
                <a:lnTo>
                  <a:pt x="21162" y="8644"/>
                </a:lnTo>
                <a:lnTo>
                  <a:pt x="21051" y="8499"/>
                </a:lnTo>
                <a:lnTo>
                  <a:pt x="20920" y="8364"/>
                </a:lnTo>
                <a:lnTo>
                  <a:pt x="20771" y="8249"/>
                </a:lnTo>
                <a:lnTo>
                  <a:pt x="20613" y="8135"/>
                </a:lnTo>
                <a:lnTo>
                  <a:pt x="20446" y="8052"/>
                </a:lnTo>
                <a:lnTo>
                  <a:pt x="20278" y="7979"/>
                </a:lnTo>
                <a:lnTo>
                  <a:pt x="20101" y="7927"/>
                </a:lnTo>
                <a:lnTo>
                  <a:pt x="19915" y="7896"/>
                </a:lnTo>
                <a:lnTo>
                  <a:pt x="19729" y="7886"/>
                </a:lnTo>
                <a:close/>
                <a:moveTo>
                  <a:pt x="14887" y="15782"/>
                </a:moveTo>
                <a:lnTo>
                  <a:pt x="14710" y="15792"/>
                </a:lnTo>
                <a:lnTo>
                  <a:pt x="14543" y="15813"/>
                </a:lnTo>
                <a:lnTo>
                  <a:pt x="14394" y="15865"/>
                </a:lnTo>
                <a:lnTo>
                  <a:pt x="14236" y="15917"/>
                </a:lnTo>
                <a:lnTo>
                  <a:pt x="11675" y="11408"/>
                </a:lnTo>
                <a:lnTo>
                  <a:pt x="11843" y="11242"/>
                </a:lnTo>
                <a:lnTo>
                  <a:pt x="11992" y="11065"/>
                </a:lnTo>
                <a:lnTo>
                  <a:pt x="12131" y="10878"/>
                </a:lnTo>
                <a:lnTo>
                  <a:pt x="12252" y="10681"/>
                </a:lnTo>
                <a:lnTo>
                  <a:pt x="12364" y="10462"/>
                </a:lnTo>
                <a:lnTo>
                  <a:pt x="12457" y="10244"/>
                </a:lnTo>
                <a:lnTo>
                  <a:pt x="12532" y="10016"/>
                </a:lnTo>
                <a:lnTo>
                  <a:pt x="12588" y="9766"/>
                </a:lnTo>
                <a:lnTo>
                  <a:pt x="17885" y="10223"/>
                </a:lnTo>
                <a:lnTo>
                  <a:pt x="17922" y="10400"/>
                </a:lnTo>
                <a:lnTo>
                  <a:pt x="17950" y="10556"/>
                </a:lnTo>
                <a:lnTo>
                  <a:pt x="17997" y="10722"/>
                </a:lnTo>
                <a:lnTo>
                  <a:pt x="18053" y="10868"/>
                </a:lnTo>
                <a:lnTo>
                  <a:pt x="18137" y="11023"/>
                </a:lnTo>
                <a:lnTo>
                  <a:pt x="18211" y="11158"/>
                </a:lnTo>
                <a:lnTo>
                  <a:pt x="18295" y="11283"/>
                </a:lnTo>
                <a:lnTo>
                  <a:pt x="18397" y="11408"/>
                </a:lnTo>
                <a:lnTo>
                  <a:pt x="15613" y="15938"/>
                </a:lnTo>
                <a:lnTo>
                  <a:pt x="15437" y="15875"/>
                </a:lnTo>
                <a:lnTo>
                  <a:pt x="15083" y="15792"/>
                </a:lnTo>
                <a:lnTo>
                  <a:pt x="14887" y="15782"/>
                </a:lnTo>
                <a:close/>
                <a:moveTo>
                  <a:pt x="8184" y="9132"/>
                </a:moveTo>
                <a:lnTo>
                  <a:pt x="8202" y="8914"/>
                </a:lnTo>
                <a:lnTo>
                  <a:pt x="8221" y="8717"/>
                </a:lnTo>
                <a:lnTo>
                  <a:pt x="8333" y="8322"/>
                </a:lnTo>
                <a:lnTo>
                  <a:pt x="8407" y="8145"/>
                </a:lnTo>
                <a:lnTo>
                  <a:pt x="8612" y="7813"/>
                </a:lnTo>
                <a:lnTo>
                  <a:pt x="8733" y="7668"/>
                </a:lnTo>
                <a:lnTo>
                  <a:pt x="8863" y="7532"/>
                </a:lnTo>
                <a:lnTo>
                  <a:pt x="9012" y="7418"/>
                </a:lnTo>
                <a:lnTo>
                  <a:pt x="9171" y="7304"/>
                </a:lnTo>
                <a:lnTo>
                  <a:pt x="9320" y="7221"/>
                </a:lnTo>
                <a:lnTo>
                  <a:pt x="9506" y="7158"/>
                </a:lnTo>
                <a:lnTo>
                  <a:pt x="9683" y="7096"/>
                </a:lnTo>
                <a:lnTo>
                  <a:pt x="9860" y="7065"/>
                </a:lnTo>
                <a:lnTo>
                  <a:pt x="10046" y="7055"/>
                </a:lnTo>
                <a:lnTo>
                  <a:pt x="10241" y="7065"/>
                </a:lnTo>
                <a:lnTo>
                  <a:pt x="10428" y="7096"/>
                </a:lnTo>
                <a:lnTo>
                  <a:pt x="10604" y="7158"/>
                </a:lnTo>
                <a:lnTo>
                  <a:pt x="10772" y="7221"/>
                </a:lnTo>
                <a:lnTo>
                  <a:pt x="10940" y="7304"/>
                </a:lnTo>
                <a:lnTo>
                  <a:pt x="11098" y="7418"/>
                </a:lnTo>
                <a:lnTo>
                  <a:pt x="11228" y="7532"/>
                </a:lnTo>
                <a:lnTo>
                  <a:pt x="11359" y="7668"/>
                </a:lnTo>
                <a:lnTo>
                  <a:pt x="11480" y="7813"/>
                </a:lnTo>
                <a:lnTo>
                  <a:pt x="11591" y="7979"/>
                </a:lnTo>
                <a:lnTo>
                  <a:pt x="11684" y="8145"/>
                </a:lnTo>
                <a:lnTo>
                  <a:pt x="11759" y="8322"/>
                </a:lnTo>
                <a:lnTo>
                  <a:pt x="11833" y="8519"/>
                </a:lnTo>
                <a:lnTo>
                  <a:pt x="11908" y="8914"/>
                </a:lnTo>
                <a:lnTo>
                  <a:pt x="11908" y="9340"/>
                </a:lnTo>
                <a:lnTo>
                  <a:pt x="11833" y="9756"/>
                </a:lnTo>
                <a:lnTo>
                  <a:pt x="11684" y="10130"/>
                </a:lnTo>
                <a:lnTo>
                  <a:pt x="11591" y="10296"/>
                </a:lnTo>
                <a:lnTo>
                  <a:pt x="11480" y="10462"/>
                </a:lnTo>
                <a:lnTo>
                  <a:pt x="11359" y="10597"/>
                </a:lnTo>
                <a:lnTo>
                  <a:pt x="11228" y="10732"/>
                </a:lnTo>
                <a:lnTo>
                  <a:pt x="11098" y="10857"/>
                </a:lnTo>
                <a:lnTo>
                  <a:pt x="10940" y="10961"/>
                </a:lnTo>
                <a:lnTo>
                  <a:pt x="10772" y="11044"/>
                </a:lnTo>
                <a:lnTo>
                  <a:pt x="10604" y="11117"/>
                </a:lnTo>
                <a:lnTo>
                  <a:pt x="10428" y="11169"/>
                </a:lnTo>
                <a:lnTo>
                  <a:pt x="10241" y="11210"/>
                </a:lnTo>
                <a:lnTo>
                  <a:pt x="9860" y="11210"/>
                </a:lnTo>
                <a:lnTo>
                  <a:pt x="9683" y="11169"/>
                </a:lnTo>
                <a:lnTo>
                  <a:pt x="9506" y="11117"/>
                </a:lnTo>
                <a:lnTo>
                  <a:pt x="9320" y="11044"/>
                </a:lnTo>
                <a:lnTo>
                  <a:pt x="9171" y="10961"/>
                </a:lnTo>
                <a:lnTo>
                  <a:pt x="9012" y="10857"/>
                </a:lnTo>
                <a:lnTo>
                  <a:pt x="8863" y="10732"/>
                </a:lnTo>
                <a:lnTo>
                  <a:pt x="8733" y="10597"/>
                </a:lnTo>
                <a:lnTo>
                  <a:pt x="8612" y="10462"/>
                </a:lnTo>
                <a:lnTo>
                  <a:pt x="8407" y="10130"/>
                </a:lnTo>
                <a:lnTo>
                  <a:pt x="8333" y="9943"/>
                </a:lnTo>
                <a:lnTo>
                  <a:pt x="8277" y="9756"/>
                </a:lnTo>
                <a:lnTo>
                  <a:pt x="8221" y="9548"/>
                </a:lnTo>
                <a:lnTo>
                  <a:pt x="8184" y="9132"/>
                </a:lnTo>
                <a:close/>
                <a:moveTo>
                  <a:pt x="18556" y="8364"/>
                </a:moveTo>
                <a:lnTo>
                  <a:pt x="18453" y="8468"/>
                </a:lnTo>
                <a:lnTo>
                  <a:pt x="18351" y="8582"/>
                </a:lnTo>
                <a:lnTo>
                  <a:pt x="18267" y="8696"/>
                </a:lnTo>
                <a:lnTo>
                  <a:pt x="18192" y="8821"/>
                </a:lnTo>
                <a:lnTo>
                  <a:pt x="18109" y="8956"/>
                </a:lnTo>
                <a:lnTo>
                  <a:pt x="18043" y="9091"/>
                </a:lnTo>
                <a:lnTo>
                  <a:pt x="17988" y="9247"/>
                </a:lnTo>
                <a:lnTo>
                  <a:pt x="17941" y="9392"/>
                </a:lnTo>
                <a:lnTo>
                  <a:pt x="12643" y="8945"/>
                </a:lnTo>
                <a:lnTo>
                  <a:pt x="12634" y="8706"/>
                </a:lnTo>
                <a:lnTo>
                  <a:pt x="12588" y="8499"/>
                </a:lnTo>
                <a:lnTo>
                  <a:pt x="12541" y="8281"/>
                </a:lnTo>
                <a:lnTo>
                  <a:pt x="12476" y="8073"/>
                </a:lnTo>
                <a:lnTo>
                  <a:pt x="12401" y="7875"/>
                </a:lnTo>
                <a:lnTo>
                  <a:pt x="12308" y="7678"/>
                </a:lnTo>
                <a:lnTo>
                  <a:pt x="12085" y="7325"/>
                </a:lnTo>
                <a:lnTo>
                  <a:pt x="15297" y="3522"/>
                </a:lnTo>
                <a:lnTo>
                  <a:pt x="15455" y="3616"/>
                </a:lnTo>
                <a:lnTo>
                  <a:pt x="15641" y="3678"/>
                </a:lnTo>
                <a:lnTo>
                  <a:pt x="15725" y="3699"/>
                </a:lnTo>
                <a:lnTo>
                  <a:pt x="15818" y="3709"/>
                </a:lnTo>
                <a:lnTo>
                  <a:pt x="15902" y="3719"/>
                </a:lnTo>
                <a:lnTo>
                  <a:pt x="16004" y="3740"/>
                </a:lnTo>
                <a:lnTo>
                  <a:pt x="16098" y="3719"/>
                </a:lnTo>
                <a:lnTo>
                  <a:pt x="16181" y="3719"/>
                </a:lnTo>
                <a:lnTo>
                  <a:pt x="16265" y="3699"/>
                </a:lnTo>
                <a:lnTo>
                  <a:pt x="16349" y="3688"/>
                </a:lnTo>
                <a:lnTo>
                  <a:pt x="18556" y="8364"/>
                </a:lnTo>
                <a:close/>
                <a:moveTo>
                  <a:pt x="16004" y="1236"/>
                </a:moveTo>
                <a:lnTo>
                  <a:pt x="16079" y="1236"/>
                </a:lnTo>
                <a:lnTo>
                  <a:pt x="16163" y="1247"/>
                </a:lnTo>
                <a:lnTo>
                  <a:pt x="16228" y="1278"/>
                </a:lnTo>
                <a:lnTo>
                  <a:pt x="16293" y="1299"/>
                </a:lnTo>
                <a:lnTo>
                  <a:pt x="16358" y="1340"/>
                </a:lnTo>
                <a:lnTo>
                  <a:pt x="16414" y="1371"/>
                </a:lnTo>
                <a:lnTo>
                  <a:pt x="16489" y="1423"/>
                </a:lnTo>
                <a:lnTo>
                  <a:pt x="16526" y="1486"/>
                </a:lnTo>
                <a:lnTo>
                  <a:pt x="16582" y="1538"/>
                </a:lnTo>
                <a:lnTo>
                  <a:pt x="16628" y="1610"/>
                </a:lnTo>
                <a:lnTo>
                  <a:pt x="16666" y="1673"/>
                </a:lnTo>
                <a:lnTo>
                  <a:pt x="16721" y="1818"/>
                </a:lnTo>
                <a:lnTo>
                  <a:pt x="16740" y="1901"/>
                </a:lnTo>
                <a:lnTo>
                  <a:pt x="16749" y="1984"/>
                </a:lnTo>
                <a:lnTo>
                  <a:pt x="16749" y="2161"/>
                </a:lnTo>
                <a:lnTo>
                  <a:pt x="16740" y="2234"/>
                </a:lnTo>
                <a:lnTo>
                  <a:pt x="16721" y="2317"/>
                </a:lnTo>
                <a:lnTo>
                  <a:pt x="16693" y="2390"/>
                </a:lnTo>
                <a:lnTo>
                  <a:pt x="16666" y="2473"/>
                </a:lnTo>
                <a:lnTo>
                  <a:pt x="16628" y="2535"/>
                </a:lnTo>
                <a:lnTo>
                  <a:pt x="16582" y="2597"/>
                </a:lnTo>
                <a:lnTo>
                  <a:pt x="16526" y="2660"/>
                </a:lnTo>
                <a:lnTo>
                  <a:pt x="16489" y="2722"/>
                </a:lnTo>
                <a:lnTo>
                  <a:pt x="16414" y="2753"/>
                </a:lnTo>
                <a:lnTo>
                  <a:pt x="16358" y="2805"/>
                </a:lnTo>
                <a:lnTo>
                  <a:pt x="16293" y="2847"/>
                </a:lnTo>
                <a:lnTo>
                  <a:pt x="16228" y="2868"/>
                </a:lnTo>
                <a:lnTo>
                  <a:pt x="16163" y="2878"/>
                </a:lnTo>
                <a:lnTo>
                  <a:pt x="16079" y="2888"/>
                </a:lnTo>
                <a:lnTo>
                  <a:pt x="16004" y="2899"/>
                </a:lnTo>
                <a:lnTo>
                  <a:pt x="15930" y="2888"/>
                </a:lnTo>
                <a:lnTo>
                  <a:pt x="15865" y="2878"/>
                </a:lnTo>
                <a:lnTo>
                  <a:pt x="15781" y="2868"/>
                </a:lnTo>
                <a:lnTo>
                  <a:pt x="15716" y="2847"/>
                </a:lnTo>
                <a:lnTo>
                  <a:pt x="15651" y="2805"/>
                </a:lnTo>
                <a:lnTo>
                  <a:pt x="15595" y="2753"/>
                </a:lnTo>
                <a:lnTo>
                  <a:pt x="15539" y="2722"/>
                </a:lnTo>
                <a:lnTo>
                  <a:pt x="15483" y="2660"/>
                </a:lnTo>
                <a:lnTo>
                  <a:pt x="15390" y="2535"/>
                </a:lnTo>
                <a:lnTo>
                  <a:pt x="15353" y="2473"/>
                </a:lnTo>
                <a:lnTo>
                  <a:pt x="15325" y="2390"/>
                </a:lnTo>
                <a:lnTo>
                  <a:pt x="15297" y="2317"/>
                </a:lnTo>
                <a:lnTo>
                  <a:pt x="15278" y="2234"/>
                </a:lnTo>
                <a:lnTo>
                  <a:pt x="15269" y="2161"/>
                </a:lnTo>
                <a:lnTo>
                  <a:pt x="15260" y="2068"/>
                </a:lnTo>
                <a:lnTo>
                  <a:pt x="15278" y="1901"/>
                </a:lnTo>
                <a:lnTo>
                  <a:pt x="15297" y="1818"/>
                </a:lnTo>
                <a:lnTo>
                  <a:pt x="15353" y="1673"/>
                </a:lnTo>
                <a:lnTo>
                  <a:pt x="15390" y="1610"/>
                </a:lnTo>
                <a:lnTo>
                  <a:pt x="15437" y="1538"/>
                </a:lnTo>
                <a:lnTo>
                  <a:pt x="15539" y="1423"/>
                </a:lnTo>
                <a:lnTo>
                  <a:pt x="15595" y="1371"/>
                </a:lnTo>
                <a:lnTo>
                  <a:pt x="15651" y="1340"/>
                </a:lnTo>
                <a:lnTo>
                  <a:pt x="15716" y="1299"/>
                </a:lnTo>
                <a:lnTo>
                  <a:pt x="15781" y="1278"/>
                </a:lnTo>
                <a:lnTo>
                  <a:pt x="15865" y="1247"/>
                </a:lnTo>
                <a:lnTo>
                  <a:pt x="15930" y="1236"/>
                </a:lnTo>
                <a:lnTo>
                  <a:pt x="16004" y="1236"/>
                </a:lnTo>
                <a:close/>
                <a:moveTo>
                  <a:pt x="7774" y="2483"/>
                </a:moveTo>
                <a:lnTo>
                  <a:pt x="14571" y="2483"/>
                </a:lnTo>
                <a:lnTo>
                  <a:pt x="14599" y="2608"/>
                </a:lnTo>
                <a:lnTo>
                  <a:pt x="14645" y="2732"/>
                </a:lnTo>
                <a:lnTo>
                  <a:pt x="14692" y="2847"/>
                </a:lnTo>
                <a:lnTo>
                  <a:pt x="14748" y="2951"/>
                </a:lnTo>
                <a:lnTo>
                  <a:pt x="11536" y="6753"/>
                </a:lnTo>
                <a:lnTo>
                  <a:pt x="11387" y="6629"/>
                </a:lnTo>
                <a:lnTo>
                  <a:pt x="11210" y="6535"/>
                </a:lnTo>
                <a:lnTo>
                  <a:pt x="11023" y="6442"/>
                </a:lnTo>
                <a:lnTo>
                  <a:pt x="10847" y="6369"/>
                </a:lnTo>
                <a:lnTo>
                  <a:pt x="10660" y="6306"/>
                </a:lnTo>
                <a:lnTo>
                  <a:pt x="10456" y="6255"/>
                </a:lnTo>
                <a:lnTo>
                  <a:pt x="10260" y="6234"/>
                </a:lnTo>
                <a:lnTo>
                  <a:pt x="10046" y="6223"/>
                </a:lnTo>
                <a:lnTo>
                  <a:pt x="9906" y="6234"/>
                </a:lnTo>
                <a:lnTo>
                  <a:pt x="9748" y="6244"/>
                </a:lnTo>
                <a:lnTo>
                  <a:pt x="9599" y="6275"/>
                </a:lnTo>
                <a:lnTo>
                  <a:pt x="9459" y="6296"/>
                </a:lnTo>
                <a:lnTo>
                  <a:pt x="9310" y="6348"/>
                </a:lnTo>
                <a:lnTo>
                  <a:pt x="9180" y="6400"/>
                </a:lnTo>
                <a:lnTo>
                  <a:pt x="9050" y="6462"/>
                </a:lnTo>
                <a:lnTo>
                  <a:pt x="8910" y="6525"/>
                </a:lnTo>
                <a:lnTo>
                  <a:pt x="7243" y="3564"/>
                </a:lnTo>
                <a:lnTo>
                  <a:pt x="7346" y="3449"/>
                </a:lnTo>
                <a:lnTo>
                  <a:pt x="7430" y="3335"/>
                </a:lnTo>
                <a:lnTo>
                  <a:pt x="7504" y="3210"/>
                </a:lnTo>
                <a:lnTo>
                  <a:pt x="7588" y="3075"/>
                </a:lnTo>
                <a:lnTo>
                  <a:pt x="7644" y="2940"/>
                </a:lnTo>
                <a:lnTo>
                  <a:pt x="7700" y="2795"/>
                </a:lnTo>
                <a:lnTo>
                  <a:pt x="7746" y="2639"/>
                </a:lnTo>
                <a:lnTo>
                  <a:pt x="7774" y="2483"/>
                </a:lnTo>
                <a:close/>
                <a:moveTo>
                  <a:pt x="5959" y="831"/>
                </a:moveTo>
                <a:lnTo>
                  <a:pt x="6070" y="831"/>
                </a:lnTo>
                <a:lnTo>
                  <a:pt x="6182" y="852"/>
                </a:lnTo>
                <a:lnTo>
                  <a:pt x="6284" y="883"/>
                </a:lnTo>
                <a:lnTo>
                  <a:pt x="6387" y="925"/>
                </a:lnTo>
                <a:lnTo>
                  <a:pt x="6480" y="977"/>
                </a:lnTo>
                <a:lnTo>
                  <a:pt x="6582" y="1039"/>
                </a:lnTo>
                <a:lnTo>
                  <a:pt x="6666" y="1112"/>
                </a:lnTo>
                <a:lnTo>
                  <a:pt x="6741" y="1184"/>
                </a:lnTo>
                <a:lnTo>
                  <a:pt x="6815" y="1278"/>
                </a:lnTo>
                <a:lnTo>
                  <a:pt x="6880" y="1371"/>
                </a:lnTo>
                <a:lnTo>
                  <a:pt x="6936" y="1475"/>
                </a:lnTo>
                <a:lnTo>
                  <a:pt x="6983" y="1590"/>
                </a:lnTo>
                <a:lnTo>
                  <a:pt x="7020" y="1694"/>
                </a:lnTo>
                <a:lnTo>
                  <a:pt x="7048" y="1818"/>
                </a:lnTo>
                <a:lnTo>
                  <a:pt x="7067" y="1943"/>
                </a:lnTo>
                <a:lnTo>
                  <a:pt x="7076" y="2068"/>
                </a:lnTo>
                <a:lnTo>
                  <a:pt x="7067" y="2192"/>
                </a:lnTo>
                <a:lnTo>
                  <a:pt x="7048" y="2317"/>
                </a:lnTo>
                <a:lnTo>
                  <a:pt x="7020" y="2442"/>
                </a:lnTo>
                <a:lnTo>
                  <a:pt x="6983" y="2556"/>
                </a:lnTo>
                <a:lnTo>
                  <a:pt x="6936" y="2670"/>
                </a:lnTo>
                <a:lnTo>
                  <a:pt x="6880" y="2764"/>
                </a:lnTo>
                <a:lnTo>
                  <a:pt x="6815" y="2868"/>
                </a:lnTo>
                <a:lnTo>
                  <a:pt x="6741" y="2951"/>
                </a:lnTo>
                <a:lnTo>
                  <a:pt x="6666" y="3023"/>
                </a:lnTo>
                <a:lnTo>
                  <a:pt x="6582" y="3106"/>
                </a:lnTo>
                <a:lnTo>
                  <a:pt x="6480" y="3169"/>
                </a:lnTo>
                <a:lnTo>
                  <a:pt x="6387" y="3210"/>
                </a:lnTo>
                <a:lnTo>
                  <a:pt x="6284" y="3262"/>
                </a:lnTo>
                <a:lnTo>
                  <a:pt x="6182" y="3294"/>
                </a:lnTo>
                <a:lnTo>
                  <a:pt x="6070" y="3314"/>
                </a:lnTo>
                <a:lnTo>
                  <a:pt x="5838" y="3314"/>
                </a:lnTo>
                <a:lnTo>
                  <a:pt x="5726" y="3294"/>
                </a:lnTo>
                <a:lnTo>
                  <a:pt x="5623" y="3262"/>
                </a:lnTo>
                <a:lnTo>
                  <a:pt x="5530" y="3210"/>
                </a:lnTo>
                <a:lnTo>
                  <a:pt x="5428" y="3169"/>
                </a:lnTo>
                <a:lnTo>
                  <a:pt x="5326" y="3106"/>
                </a:lnTo>
                <a:lnTo>
                  <a:pt x="5251" y="3023"/>
                </a:lnTo>
                <a:lnTo>
                  <a:pt x="5167" y="2951"/>
                </a:lnTo>
                <a:lnTo>
                  <a:pt x="5093" y="2868"/>
                </a:lnTo>
                <a:lnTo>
                  <a:pt x="5028" y="2764"/>
                </a:lnTo>
                <a:lnTo>
                  <a:pt x="4972" y="2670"/>
                </a:lnTo>
                <a:lnTo>
                  <a:pt x="4925" y="2556"/>
                </a:lnTo>
                <a:lnTo>
                  <a:pt x="4888" y="2442"/>
                </a:lnTo>
                <a:lnTo>
                  <a:pt x="4860" y="2317"/>
                </a:lnTo>
                <a:lnTo>
                  <a:pt x="4851" y="2192"/>
                </a:lnTo>
                <a:lnTo>
                  <a:pt x="4832" y="2068"/>
                </a:lnTo>
                <a:lnTo>
                  <a:pt x="4851" y="1943"/>
                </a:lnTo>
                <a:lnTo>
                  <a:pt x="4860" y="1818"/>
                </a:lnTo>
                <a:lnTo>
                  <a:pt x="4888" y="1694"/>
                </a:lnTo>
                <a:lnTo>
                  <a:pt x="4925" y="1590"/>
                </a:lnTo>
                <a:lnTo>
                  <a:pt x="4972" y="1475"/>
                </a:lnTo>
                <a:lnTo>
                  <a:pt x="5028" y="1371"/>
                </a:lnTo>
                <a:lnTo>
                  <a:pt x="5093" y="1278"/>
                </a:lnTo>
                <a:lnTo>
                  <a:pt x="5167" y="1184"/>
                </a:lnTo>
                <a:lnTo>
                  <a:pt x="5251" y="1112"/>
                </a:lnTo>
                <a:lnTo>
                  <a:pt x="5326" y="1039"/>
                </a:lnTo>
                <a:lnTo>
                  <a:pt x="5428" y="977"/>
                </a:lnTo>
                <a:lnTo>
                  <a:pt x="5530" y="925"/>
                </a:lnTo>
                <a:lnTo>
                  <a:pt x="5623" y="883"/>
                </a:lnTo>
                <a:lnTo>
                  <a:pt x="5726" y="852"/>
                </a:lnTo>
                <a:lnTo>
                  <a:pt x="5838" y="831"/>
                </a:lnTo>
                <a:lnTo>
                  <a:pt x="5959" y="831"/>
                </a:lnTo>
                <a:close/>
                <a:moveTo>
                  <a:pt x="5959" y="4145"/>
                </a:moveTo>
                <a:lnTo>
                  <a:pt x="6126" y="4135"/>
                </a:lnTo>
                <a:lnTo>
                  <a:pt x="6294" y="4114"/>
                </a:lnTo>
                <a:lnTo>
                  <a:pt x="6452" y="4073"/>
                </a:lnTo>
                <a:lnTo>
                  <a:pt x="6610" y="4010"/>
                </a:lnTo>
                <a:lnTo>
                  <a:pt x="8296" y="6992"/>
                </a:lnTo>
                <a:lnTo>
                  <a:pt x="8212" y="7075"/>
                </a:lnTo>
                <a:lnTo>
                  <a:pt x="8119" y="7179"/>
                </a:lnTo>
                <a:lnTo>
                  <a:pt x="8044" y="7294"/>
                </a:lnTo>
                <a:lnTo>
                  <a:pt x="7960" y="7408"/>
                </a:lnTo>
                <a:lnTo>
                  <a:pt x="7886" y="7512"/>
                </a:lnTo>
                <a:lnTo>
                  <a:pt x="7821" y="7626"/>
                </a:lnTo>
                <a:lnTo>
                  <a:pt x="7653" y="8000"/>
                </a:lnTo>
                <a:lnTo>
                  <a:pt x="7560" y="8270"/>
                </a:lnTo>
                <a:lnTo>
                  <a:pt x="7532" y="8405"/>
                </a:lnTo>
                <a:lnTo>
                  <a:pt x="7495" y="8551"/>
                </a:lnTo>
                <a:lnTo>
                  <a:pt x="7476" y="8686"/>
                </a:lnTo>
                <a:lnTo>
                  <a:pt x="7467" y="8831"/>
                </a:lnTo>
                <a:lnTo>
                  <a:pt x="7448" y="8977"/>
                </a:lnTo>
                <a:lnTo>
                  <a:pt x="2896" y="9444"/>
                </a:lnTo>
                <a:lnTo>
                  <a:pt x="2830" y="9278"/>
                </a:lnTo>
                <a:lnTo>
                  <a:pt x="2765" y="9122"/>
                </a:lnTo>
                <a:lnTo>
                  <a:pt x="2672" y="8966"/>
                </a:lnTo>
                <a:lnTo>
                  <a:pt x="2579" y="8831"/>
                </a:lnTo>
                <a:lnTo>
                  <a:pt x="5307" y="4010"/>
                </a:lnTo>
                <a:lnTo>
                  <a:pt x="5456" y="4073"/>
                </a:lnTo>
                <a:lnTo>
                  <a:pt x="5614" y="4114"/>
                </a:lnTo>
                <a:lnTo>
                  <a:pt x="5782" y="4135"/>
                </a:lnTo>
                <a:lnTo>
                  <a:pt x="5959" y="4145"/>
                </a:lnTo>
                <a:close/>
                <a:moveTo>
                  <a:pt x="736" y="9964"/>
                </a:moveTo>
                <a:lnTo>
                  <a:pt x="745" y="9881"/>
                </a:lnTo>
                <a:lnTo>
                  <a:pt x="763" y="9797"/>
                </a:lnTo>
                <a:lnTo>
                  <a:pt x="773" y="9714"/>
                </a:lnTo>
                <a:lnTo>
                  <a:pt x="801" y="9642"/>
                </a:lnTo>
                <a:lnTo>
                  <a:pt x="838" y="9569"/>
                </a:lnTo>
                <a:lnTo>
                  <a:pt x="912" y="9444"/>
                </a:lnTo>
                <a:lnTo>
                  <a:pt x="959" y="9382"/>
                </a:lnTo>
                <a:lnTo>
                  <a:pt x="1127" y="9226"/>
                </a:lnTo>
                <a:lnTo>
                  <a:pt x="1192" y="9205"/>
                </a:lnTo>
                <a:lnTo>
                  <a:pt x="1257" y="9164"/>
                </a:lnTo>
                <a:lnTo>
                  <a:pt x="1341" y="9153"/>
                </a:lnTo>
                <a:lnTo>
                  <a:pt x="1415" y="9143"/>
                </a:lnTo>
                <a:lnTo>
                  <a:pt x="1480" y="9132"/>
                </a:lnTo>
                <a:lnTo>
                  <a:pt x="1564" y="9143"/>
                </a:lnTo>
                <a:lnTo>
                  <a:pt x="1639" y="9153"/>
                </a:lnTo>
                <a:lnTo>
                  <a:pt x="1704" y="9164"/>
                </a:lnTo>
                <a:lnTo>
                  <a:pt x="1769" y="9205"/>
                </a:lnTo>
                <a:lnTo>
                  <a:pt x="1843" y="9226"/>
                </a:lnTo>
                <a:lnTo>
                  <a:pt x="1909" y="9278"/>
                </a:lnTo>
                <a:lnTo>
                  <a:pt x="2020" y="9382"/>
                </a:lnTo>
                <a:lnTo>
                  <a:pt x="2067" y="9444"/>
                </a:lnTo>
                <a:lnTo>
                  <a:pt x="2141" y="9569"/>
                </a:lnTo>
                <a:lnTo>
                  <a:pt x="2179" y="9642"/>
                </a:lnTo>
                <a:lnTo>
                  <a:pt x="2197" y="9714"/>
                </a:lnTo>
                <a:lnTo>
                  <a:pt x="2216" y="9797"/>
                </a:lnTo>
                <a:lnTo>
                  <a:pt x="2225" y="9881"/>
                </a:lnTo>
                <a:lnTo>
                  <a:pt x="2225" y="10047"/>
                </a:lnTo>
                <a:lnTo>
                  <a:pt x="2216" y="10140"/>
                </a:lnTo>
                <a:lnTo>
                  <a:pt x="2179" y="10286"/>
                </a:lnTo>
                <a:lnTo>
                  <a:pt x="2141" y="10358"/>
                </a:lnTo>
                <a:lnTo>
                  <a:pt x="2104" y="10421"/>
                </a:lnTo>
                <a:lnTo>
                  <a:pt x="2067" y="10494"/>
                </a:lnTo>
                <a:lnTo>
                  <a:pt x="1964" y="10608"/>
                </a:lnTo>
                <a:lnTo>
                  <a:pt x="1909" y="10660"/>
                </a:lnTo>
                <a:lnTo>
                  <a:pt x="1843" y="10701"/>
                </a:lnTo>
                <a:lnTo>
                  <a:pt x="1769" y="10732"/>
                </a:lnTo>
                <a:lnTo>
                  <a:pt x="1704" y="10764"/>
                </a:lnTo>
                <a:lnTo>
                  <a:pt x="1639" y="10784"/>
                </a:lnTo>
                <a:lnTo>
                  <a:pt x="1564" y="10795"/>
                </a:lnTo>
                <a:lnTo>
                  <a:pt x="1415" y="10795"/>
                </a:lnTo>
                <a:lnTo>
                  <a:pt x="1341" y="10784"/>
                </a:lnTo>
                <a:lnTo>
                  <a:pt x="1257" y="10764"/>
                </a:lnTo>
                <a:lnTo>
                  <a:pt x="1127" y="10701"/>
                </a:lnTo>
                <a:lnTo>
                  <a:pt x="1071" y="10660"/>
                </a:lnTo>
                <a:lnTo>
                  <a:pt x="1015" y="10608"/>
                </a:lnTo>
                <a:lnTo>
                  <a:pt x="912" y="10494"/>
                </a:lnTo>
                <a:lnTo>
                  <a:pt x="875" y="10421"/>
                </a:lnTo>
                <a:lnTo>
                  <a:pt x="838" y="10358"/>
                </a:lnTo>
                <a:lnTo>
                  <a:pt x="801" y="10286"/>
                </a:lnTo>
                <a:lnTo>
                  <a:pt x="773" y="10213"/>
                </a:lnTo>
                <a:lnTo>
                  <a:pt x="763" y="10140"/>
                </a:lnTo>
                <a:lnTo>
                  <a:pt x="745" y="10047"/>
                </a:lnTo>
                <a:lnTo>
                  <a:pt x="736" y="9964"/>
                </a:lnTo>
                <a:close/>
                <a:moveTo>
                  <a:pt x="2439" y="11231"/>
                </a:moveTo>
                <a:lnTo>
                  <a:pt x="2616" y="11034"/>
                </a:lnTo>
                <a:lnTo>
                  <a:pt x="2700" y="10919"/>
                </a:lnTo>
                <a:lnTo>
                  <a:pt x="2765" y="10805"/>
                </a:lnTo>
                <a:lnTo>
                  <a:pt x="2830" y="10681"/>
                </a:lnTo>
                <a:lnTo>
                  <a:pt x="2923" y="10410"/>
                </a:lnTo>
                <a:lnTo>
                  <a:pt x="2951" y="10275"/>
                </a:lnTo>
                <a:lnTo>
                  <a:pt x="7523" y="9797"/>
                </a:lnTo>
                <a:lnTo>
                  <a:pt x="7551" y="9943"/>
                </a:lnTo>
                <a:lnTo>
                  <a:pt x="7588" y="10078"/>
                </a:lnTo>
                <a:lnTo>
                  <a:pt x="7634" y="10203"/>
                </a:lnTo>
                <a:lnTo>
                  <a:pt x="7672" y="10327"/>
                </a:lnTo>
                <a:lnTo>
                  <a:pt x="7783" y="10577"/>
                </a:lnTo>
                <a:lnTo>
                  <a:pt x="7858" y="10681"/>
                </a:lnTo>
                <a:lnTo>
                  <a:pt x="7923" y="10795"/>
                </a:lnTo>
                <a:lnTo>
                  <a:pt x="8063" y="11003"/>
                </a:lnTo>
                <a:lnTo>
                  <a:pt x="8221" y="11210"/>
                </a:lnTo>
                <a:lnTo>
                  <a:pt x="8407" y="11397"/>
                </a:lnTo>
                <a:lnTo>
                  <a:pt x="8500" y="11470"/>
                </a:lnTo>
                <a:lnTo>
                  <a:pt x="8603" y="11543"/>
                </a:lnTo>
                <a:lnTo>
                  <a:pt x="6350" y="16779"/>
                </a:lnTo>
                <a:lnTo>
                  <a:pt x="6173" y="16696"/>
                </a:lnTo>
                <a:lnTo>
                  <a:pt x="5987" y="16655"/>
                </a:lnTo>
                <a:lnTo>
                  <a:pt x="5782" y="16623"/>
                </a:lnTo>
                <a:lnTo>
                  <a:pt x="5586" y="16613"/>
                </a:lnTo>
                <a:lnTo>
                  <a:pt x="5381" y="16623"/>
                </a:lnTo>
                <a:lnTo>
                  <a:pt x="5195" y="16655"/>
                </a:lnTo>
                <a:lnTo>
                  <a:pt x="5000" y="16696"/>
                </a:lnTo>
                <a:lnTo>
                  <a:pt x="4813" y="16758"/>
                </a:lnTo>
                <a:lnTo>
                  <a:pt x="2439" y="11231"/>
                </a:lnTo>
                <a:close/>
                <a:moveTo>
                  <a:pt x="5586" y="20769"/>
                </a:moveTo>
                <a:lnTo>
                  <a:pt x="5428" y="20769"/>
                </a:lnTo>
                <a:lnTo>
                  <a:pt x="5279" y="20738"/>
                </a:lnTo>
                <a:lnTo>
                  <a:pt x="5139" y="20686"/>
                </a:lnTo>
                <a:lnTo>
                  <a:pt x="5000" y="20644"/>
                </a:lnTo>
                <a:lnTo>
                  <a:pt x="4869" y="20561"/>
                </a:lnTo>
                <a:lnTo>
                  <a:pt x="4748" y="20478"/>
                </a:lnTo>
                <a:lnTo>
                  <a:pt x="4637" y="20395"/>
                </a:lnTo>
                <a:lnTo>
                  <a:pt x="4432" y="20166"/>
                </a:lnTo>
                <a:lnTo>
                  <a:pt x="4264" y="19896"/>
                </a:lnTo>
                <a:lnTo>
                  <a:pt x="4208" y="19761"/>
                </a:lnTo>
                <a:lnTo>
                  <a:pt x="4152" y="19595"/>
                </a:lnTo>
                <a:lnTo>
                  <a:pt x="4124" y="19439"/>
                </a:lnTo>
                <a:lnTo>
                  <a:pt x="4097" y="19273"/>
                </a:lnTo>
                <a:lnTo>
                  <a:pt x="4087" y="19106"/>
                </a:lnTo>
                <a:lnTo>
                  <a:pt x="4097" y="18940"/>
                </a:lnTo>
                <a:lnTo>
                  <a:pt x="4124" y="18774"/>
                </a:lnTo>
                <a:lnTo>
                  <a:pt x="4152" y="18618"/>
                </a:lnTo>
                <a:lnTo>
                  <a:pt x="4208" y="18462"/>
                </a:lnTo>
                <a:lnTo>
                  <a:pt x="4264" y="18317"/>
                </a:lnTo>
                <a:lnTo>
                  <a:pt x="4348" y="18182"/>
                </a:lnTo>
                <a:lnTo>
                  <a:pt x="4432" y="18057"/>
                </a:lnTo>
                <a:lnTo>
                  <a:pt x="4534" y="17932"/>
                </a:lnTo>
                <a:lnTo>
                  <a:pt x="4637" y="17818"/>
                </a:lnTo>
                <a:lnTo>
                  <a:pt x="4748" y="17735"/>
                </a:lnTo>
                <a:lnTo>
                  <a:pt x="4869" y="17642"/>
                </a:lnTo>
                <a:lnTo>
                  <a:pt x="5000" y="17569"/>
                </a:lnTo>
                <a:lnTo>
                  <a:pt x="5139" y="17517"/>
                </a:lnTo>
                <a:lnTo>
                  <a:pt x="5279" y="17486"/>
                </a:lnTo>
                <a:lnTo>
                  <a:pt x="5428" y="17455"/>
                </a:lnTo>
                <a:lnTo>
                  <a:pt x="5586" y="17444"/>
                </a:lnTo>
                <a:lnTo>
                  <a:pt x="5735" y="17455"/>
                </a:lnTo>
                <a:lnTo>
                  <a:pt x="5884" y="17486"/>
                </a:lnTo>
                <a:lnTo>
                  <a:pt x="6024" y="17517"/>
                </a:lnTo>
                <a:lnTo>
                  <a:pt x="6163" y="17569"/>
                </a:lnTo>
                <a:lnTo>
                  <a:pt x="6294" y="17642"/>
                </a:lnTo>
                <a:lnTo>
                  <a:pt x="6415" y="17735"/>
                </a:lnTo>
                <a:lnTo>
                  <a:pt x="6527" y="17818"/>
                </a:lnTo>
                <a:lnTo>
                  <a:pt x="6638" y="17932"/>
                </a:lnTo>
                <a:lnTo>
                  <a:pt x="6731" y="18057"/>
                </a:lnTo>
                <a:lnTo>
                  <a:pt x="6815" y="18182"/>
                </a:lnTo>
                <a:lnTo>
                  <a:pt x="6899" y="18317"/>
                </a:lnTo>
                <a:lnTo>
                  <a:pt x="6955" y="18462"/>
                </a:lnTo>
                <a:lnTo>
                  <a:pt x="7011" y="18618"/>
                </a:lnTo>
                <a:lnTo>
                  <a:pt x="7039" y="18774"/>
                </a:lnTo>
                <a:lnTo>
                  <a:pt x="7067" y="18940"/>
                </a:lnTo>
                <a:lnTo>
                  <a:pt x="7076" y="19106"/>
                </a:lnTo>
                <a:lnTo>
                  <a:pt x="7067" y="19273"/>
                </a:lnTo>
                <a:lnTo>
                  <a:pt x="7039" y="19439"/>
                </a:lnTo>
                <a:lnTo>
                  <a:pt x="7011" y="19595"/>
                </a:lnTo>
                <a:lnTo>
                  <a:pt x="6955" y="19761"/>
                </a:lnTo>
                <a:lnTo>
                  <a:pt x="6899" y="19896"/>
                </a:lnTo>
                <a:lnTo>
                  <a:pt x="6731" y="20166"/>
                </a:lnTo>
                <a:lnTo>
                  <a:pt x="6638" y="20281"/>
                </a:lnTo>
                <a:lnTo>
                  <a:pt x="6527" y="20395"/>
                </a:lnTo>
                <a:lnTo>
                  <a:pt x="6415" y="20478"/>
                </a:lnTo>
                <a:lnTo>
                  <a:pt x="6294" y="20561"/>
                </a:lnTo>
                <a:lnTo>
                  <a:pt x="6163" y="20644"/>
                </a:lnTo>
                <a:lnTo>
                  <a:pt x="6024" y="20686"/>
                </a:lnTo>
                <a:lnTo>
                  <a:pt x="5884" y="20738"/>
                </a:lnTo>
                <a:lnTo>
                  <a:pt x="5735" y="20769"/>
                </a:lnTo>
                <a:lnTo>
                  <a:pt x="5586" y="20769"/>
                </a:lnTo>
                <a:close/>
                <a:moveTo>
                  <a:pt x="13034" y="17766"/>
                </a:moveTo>
                <a:lnTo>
                  <a:pt x="7783" y="18712"/>
                </a:lnTo>
                <a:lnTo>
                  <a:pt x="7746" y="18473"/>
                </a:lnTo>
                <a:lnTo>
                  <a:pt x="7690" y="18265"/>
                </a:lnTo>
                <a:lnTo>
                  <a:pt x="7607" y="18057"/>
                </a:lnTo>
                <a:lnTo>
                  <a:pt x="7504" y="17860"/>
                </a:lnTo>
                <a:lnTo>
                  <a:pt x="7411" y="17673"/>
                </a:lnTo>
                <a:lnTo>
                  <a:pt x="7290" y="17496"/>
                </a:lnTo>
                <a:lnTo>
                  <a:pt x="7150" y="17330"/>
                </a:lnTo>
                <a:lnTo>
                  <a:pt x="6992" y="17184"/>
                </a:lnTo>
                <a:lnTo>
                  <a:pt x="9264" y="11906"/>
                </a:lnTo>
                <a:lnTo>
                  <a:pt x="9459" y="11969"/>
                </a:lnTo>
                <a:lnTo>
                  <a:pt x="9646" y="12000"/>
                </a:lnTo>
                <a:lnTo>
                  <a:pt x="9850" y="12042"/>
                </a:lnTo>
                <a:lnTo>
                  <a:pt x="10186" y="12042"/>
                </a:lnTo>
                <a:lnTo>
                  <a:pt x="10307" y="12031"/>
                </a:lnTo>
                <a:lnTo>
                  <a:pt x="10437" y="12010"/>
                </a:lnTo>
                <a:lnTo>
                  <a:pt x="10558" y="11990"/>
                </a:lnTo>
                <a:lnTo>
                  <a:pt x="10679" y="11948"/>
                </a:lnTo>
                <a:lnTo>
                  <a:pt x="10809" y="11917"/>
                </a:lnTo>
                <a:lnTo>
                  <a:pt x="10912" y="11875"/>
                </a:lnTo>
                <a:lnTo>
                  <a:pt x="11042" y="11823"/>
                </a:lnTo>
                <a:lnTo>
                  <a:pt x="13602" y="16364"/>
                </a:lnTo>
                <a:lnTo>
                  <a:pt x="13491" y="16499"/>
                </a:lnTo>
                <a:lnTo>
                  <a:pt x="13379" y="16665"/>
                </a:lnTo>
                <a:lnTo>
                  <a:pt x="13286" y="16821"/>
                </a:lnTo>
                <a:lnTo>
                  <a:pt x="13202" y="16997"/>
                </a:lnTo>
                <a:lnTo>
                  <a:pt x="13128" y="17174"/>
                </a:lnTo>
                <a:lnTo>
                  <a:pt x="13053" y="17569"/>
                </a:lnTo>
                <a:lnTo>
                  <a:pt x="13034" y="17766"/>
                </a:lnTo>
                <a:close/>
                <a:moveTo>
                  <a:pt x="14887" y="19106"/>
                </a:moveTo>
                <a:lnTo>
                  <a:pt x="14785" y="19096"/>
                </a:lnTo>
                <a:lnTo>
                  <a:pt x="14673" y="19086"/>
                </a:lnTo>
                <a:lnTo>
                  <a:pt x="14561" y="19044"/>
                </a:lnTo>
                <a:lnTo>
                  <a:pt x="14459" y="19013"/>
                </a:lnTo>
                <a:lnTo>
                  <a:pt x="14357" y="18951"/>
                </a:lnTo>
                <a:lnTo>
                  <a:pt x="14263" y="18888"/>
                </a:lnTo>
                <a:lnTo>
                  <a:pt x="14180" y="18826"/>
                </a:lnTo>
                <a:lnTo>
                  <a:pt x="14021" y="18649"/>
                </a:lnTo>
                <a:lnTo>
                  <a:pt x="13966" y="18556"/>
                </a:lnTo>
                <a:lnTo>
                  <a:pt x="13910" y="18452"/>
                </a:lnTo>
                <a:lnTo>
                  <a:pt x="13854" y="18338"/>
                </a:lnTo>
                <a:lnTo>
                  <a:pt x="13798" y="18109"/>
                </a:lnTo>
                <a:lnTo>
                  <a:pt x="13779" y="17995"/>
                </a:lnTo>
                <a:lnTo>
                  <a:pt x="13779" y="17735"/>
                </a:lnTo>
                <a:lnTo>
                  <a:pt x="13798" y="17610"/>
                </a:lnTo>
                <a:lnTo>
                  <a:pt x="13826" y="17496"/>
                </a:lnTo>
                <a:lnTo>
                  <a:pt x="13854" y="17371"/>
                </a:lnTo>
                <a:lnTo>
                  <a:pt x="13966" y="17164"/>
                </a:lnTo>
                <a:lnTo>
                  <a:pt x="14021" y="17070"/>
                </a:lnTo>
                <a:lnTo>
                  <a:pt x="14180" y="16894"/>
                </a:lnTo>
                <a:lnTo>
                  <a:pt x="14263" y="16821"/>
                </a:lnTo>
                <a:lnTo>
                  <a:pt x="14357" y="16758"/>
                </a:lnTo>
                <a:lnTo>
                  <a:pt x="14561" y="16675"/>
                </a:lnTo>
                <a:lnTo>
                  <a:pt x="14673" y="16634"/>
                </a:lnTo>
                <a:lnTo>
                  <a:pt x="14785" y="16623"/>
                </a:lnTo>
                <a:lnTo>
                  <a:pt x="14887" y="16613"/>
                </a:lnTo>
                <a:lnTo>
                  <a:pt x="15111" y="16634"/>
                </a:lnTo>
                <a:lnTo>
                  <a:pt x="15222" y="16675"/>
                </a:lnTo>
                <a:lnTo>
                  <a:pt x="15427" y="16758"/>
                </a:lnTo>
                <a:lnTo>
                  <a:pt x="15511" y="16821"/>
                </a:lnTo>
                <a:lnTo>
                  <a:pt x="15604" y="16894"/>
                </a:lnTo>
                <a:lnTo>
                  <a:pt x="15679" y="16977"/>
                </a:lnTo>
                <a:lnTo>
                  <a:pt x="15753" y="17070"/>
                </a:lnTo>
                <a:lnTo>
                  <a:pt x="15818" y="17164"/>
                </a:lnTo>
                <a:lnTo>
                  <a:pt x="15874" y="17268"/>
                </a:lnTo>
                <a:lnTo>
                  <a:pt x="15921" y="17371"/>
                </a:lnTo>
                <a:lnTo>
                  <a:pt x="15958" y="17496"/>
                </a:lnTo>
                <a:lnTo>
                  <a:pt x="15986" y="17610"/>
                </a:lnTo>
                <a:lnTo>
                  <a:pt x="16004" y="17735"/>
                </a:lnTo>
                <a:lnTo>
                  <a:pt x="16004" y="17995"/>
                </a:lnTo>
                <a:lnTo>
                  <a:pt x="15986" y="18109"/>
                </a:lnTo>
                <a:lnTo>
                  <a:pt x="15958" y="18223"/>
                </a:lnTo>
                <a:lnTo>
                  <a:pt x="15921" y="18338"/>
                </a:lnTo>
                <a:lnTo>
                  <a:pt x="15874" y="18452"/>
                </a:lnTo>
                <a:lnTo>
                  <a:pt x="15818" y="18556"/>
                </a:lnTo>
                <a:lnTo>
                  <a:pt x="15753" y="18649"/>
                </a:lnTo>
                <a:lnTo>
                  <a:pt x="15679" y="18743"/>
                </a:lnTo>
                <a:lnTo>
                  <a:pt x="15604" y="18826"/>
                </a:lnTo>
                <a:lnTo>
                  <a:pt x="15511" y="18888"/>
                </a:lnTo>
                <a:lnTo>
                  <a:pt x="15427" y="18951"/>
                </a:lnTo>
                <a:lnTo>
                  <a:pt x="15325" y="19013"/>
                </a:lnTo>
                <a:lnTo>
                  <a:pt x="15222" y="19044"/>
                </a:lnTo>
                <a:lnTo>
                  <a:pt x="15111" y="19086"/>
                </a:lnTo>
                <a:lnTo>
                  <a:pt x="14887" y="19106"/>
                </a:lnTo>
                <a:close/>
                <a:moveTo>
                  <a:pt x="19729" y="11210"/>
                </a:moveTo>
                <a:lnTo>
                  <a:pt x="19617" y="11210"/>
                </a:lnTo>
                <a:lnTo>
                  <a:pt x="19505" y="11179"/>
                </a:lnTo>
                <a:lnTo>
                  <a:pt x="19403" y="11158"/>
                </a:lnTo>
                <a:lnTo>
                  <a:pt x="19291" y="11117"/>
                </a:lnTo>
                <a:lnTo>
                  <a:pt x="19105" y="10992"/>
                </a:lnTo>
                <a:lnTo>
                  <a:pt x="19021" y="10919"/>
                </a:lnTo>
                <a:lnTo>
                  <a:pt x="18947" y="10847"/>
                </a:lnTo>
                <a:lnTo>
                  <a:pt x="18863" y="10764"/>
                </a:lnTo>
                <a:lnTo>
                  <a:pt x="18798" y="10660"/>
                </a:lnTo>
                <a:lnTo>
                  <a:pt x="18742" y="10556"/>
                </a:lnTo>
                <a:lnTo>
                  <a:pt x="18704" y="10452"/>
                </a:lnTo>
                <a:lnTo>
                  <a:pt x="18667" y="10338"/>
                </a:lnTo>
                <a:lnTo>
                  <a:pt x="18630" y="10213"/>
                </a:lnTo>
                <a:lnTo>
                  <a:pt x="18611" y="9964"/>
                </a:lnTo>
                <a:lnTo>
                  <a:pt x="18630" y="9714"/>
                </a:lnTo>
                <a:lnTo>
                  <a:pt x="18667" y="9590"/>
                </a:lnTo>
                <a:lnTo>
                  <a:pt x="18704" y="9475"/>
                </a:lnTo>
                <a:lnTo>
                  <a:pt x="18742" y="9371"/>
                </a:lnTo>
                <a:lnTo>
                  <a:pt x="18798" y="9268"/>
                </a:lnTo>
                <a:lnTo>
                  <a:pt x="18863" y="9164"/>
                </a:lnTo>
                <a:lnTo>
                  <a:pt x="18947" y="9081"/>
                </a:lnTo>
                <a:lnTo>
                  <a:pt x="19021" y="9008"/>
                </a:lnTo>
                <a:lnTo>
                  <a:pt x="19105" y="8935"/>
                </a:lnTo>
                <a:lnTo>
                  <a:pt x="19198" y="8873"/>
                </a:lnTo>
                <a:lnTo>
                  <a:pt x="19291" y="8821"/>
                </a:lnTo>
                <a:lnTo>
                  <a:pt x="19403" y="8769"/>
                </a:lnTo>
                <a:lnTo>
                  <a:pt x="19505" y="8748"/>
                </a:lnTo>
                <a:lnTo>
                  <a:pt x="19617" y="8717"/>
                </a:lnTo>
                <a:lnTo>
                  <a:pt x="19850" y="8717"/>
                </a:lnTo>
                <a:lnTo>
                  <a:pt x="19961" y="8748"/>
                </a:lnTo>
                <a:lnTo>
                  <a:pt x="20054" y="8769"/>
                </a:lnTo>
                <a:lnTo>
                  <a:pt x="20259" y="8873"/>
                </a:lnTo>
                <a:lnTo>
                  <a:pt x="20352" y="8935"/>
                </a:lnTo>
                <a:lnTo>
                  <a:pt x="20520" y="9081"/>
                </a:lnTo>
                <a:lnTo>
                  <a:pt x="20594" y="9164"/>
                </a:lnTo>
                <a:lnTo>
                  <a:pt x="20660" y="9268"/>
                </a:lnTo>
                <a:lnTo>
                  <a:pt x="20716" y="9371"/>
                </a:lnTo>
                <a:lnTo>
                  <a:pt x="20762" y="9475"/>
                </a:lnTo>
                <a:lnTo>
                  <a:pt x="20790" y="9590"/>
                </a:lnTo>
                <a:lnTo>
                  <a:pt x="20827" y="9714"/>
                </a:lnTo>
                <a:lnTo>
                  <a:pt x="20846" y="9964"/>
                </a:lnTo>
                <a:lnTo>
                  <a:pt x="20827" y="10213"/>
                </a:lnTo>
                <a:lnTo>
                  <a:pt x="20790" y="10338"/>
                </a:lnTo>
                <a:lnTo>
                  <a:pt x="20762" y="10452"/>
                </a:lnTo>
                <a:lnTo>
                  <a:pt x="20716" y="10556"/>
                </a:lnTo>
                <a:lnTo>
                  <a:pt x="20660" y="10660"/>
                </a:lnTo>
                <a:lnTo>
                  <a:pt x="20594" y="10764"/>
                </a:lnTo>
                <a:lnTo>
                  <a:pt x="20520" y="10847"/>
                </a:lnTo>
                <a:lnTo>
                  <a:pt x="20352" y="10992"/>
                </a:lnTo>
                <a:lnTo>
                  <a:pt x="20259" y="11055"/>
                </a:lnTo>
                <a:lnTo>
                  <a:pt x="20157" y="11117"/>
                </a:lnTo>
                <a:lnTo>
                  <a:pt x="20054" y="11158"/>
                </a:lnTo>
                <a:lnTo>
                  <a:pt x="19961" y="11179"/>
                </a:lnTo>
                <a:lnTo>
                  <a:pt x="19850" y="11210"/>
                </a:lnTo>
                <a:lnTo>
                  <a:pt x="19729" y="11210"/>
                </a:lnTo>
                <a:close/>
              </a:path>
            </a:pathLst>
          </a:custGeom>
          <a:solidFill>
            <a:srgbClr val="054ADA"/>
          </a:solidFill>
          <a:ln w="12700">
            <a:miter lim="400000"/>
          </a:ln>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18" name="Freeform 18"/>
          <p:cNvSpPr/>
          <p:nvPr/>
        </p:nvSpPr>
        <p:spPr>
          <a:xfrm>
            <a:off x="237002" y="1061470"/>
            <a:ext cx="647002" cy="424991"/>
          </a:xfrm>
          <a:custGeom>
            <a:avLst/>
            <a:gdLst/>
            <a:ahLst/>
            <a:cxnLst>
              <a:cxn ang="0">
                <a:pos x="wd2" y="hd2"/>
              </a:cxn>
              <a:cxn ang="5400000">
                <a:pos x="wd2" y="hd2"/>
              </a:cxn>
              <a:cxn ang="10800000">
                <a:pos x="wd2" y="hd2"/>
              </a:cxn>
              <a:cxn ang="16200000">
                <a:pos x="wd2" y="hd2"/>
              </a:cxn>
            </a:cxnLst>
            <a:rect l="0" t="0" r="r" b="b"/>
            <a:pathLst>
              <a:path w="21600" h="21600" extrusionOk="0">
                <a:moveTo>
                  <a:pt x="8602" y="9584"/>
                </a:moveTo>
                <a:lnTo>
                  <a:pt x="8391" y="9155"/>
                </a:lnTo>
                <a:lnTo>
                  <a:pt x="8156" y="8797"/>
                </a:lnTo>
                <a:lnTo>
                  <a:pt x="7921" y="8475"/>
                </a:lnTo>
                <a:lnTo>
                  <a:pt x="7662" y="8189"/>
                </a:lnTo>
                <a:lnTo>
                  <a:pt x="7380" y="7939"/>
                </a:lnTo>
                <a:lnTo>
                  <a:pt x="7122" y="7725"/>
                </a:lnTo>
                <a:lnTo>
                  <a:pt x="6558" y="7367"/>
                </a:lnTo>
                <a:lnTo>
                  <a:pt x="6276" y="7260"/>
                </a:lnTo>
                <a:lnTo>
                  <a:pt x="5970" y="7188"/>
                </a:lnTo>
                <a:lnTo>
                  <a:pt x="5688" y="7152"/>
                </a:lnTo>
                <a:lnTo>
                  <a:pt x="5382" y="7117"/>
                </a:lnTo>
                <a:lnTo>
                  <a:pt x="5100" y="7152"/>
                </a:lnTo>
                <a:lnTo>
                  <a:pt x="4795" y="7188"/>
                </a:lnTo>
                <a:lnTo>
                  <a:pt x="4513" y="7260"/>
                </a:lnTo>
                <a:lnTo>
                  <a:pt x="4231" y="7367"/>
                </a:lnTo>
                <a:lnTo>
                  <a:pt x="3667" y="7653"/>
                </a:lnTo>
                <a:lnTo>
                  <a:pt x="3150" y="8082"/>
                </a:lnTo>
                <a:lnTo>
                  <a:pt x="2891" y="8332"/>
                </a:lnTo>
                <a:lnTo>
                  <a:pt x="2656" y="8619"/>
                </a:lnTo>
                <a:lnTo>
                  <a:pt x="2444" y="8905"/>
                </a:lnTo>
                <a:lnTo>
                  <a:pt x="2233" y="9226"/>
                </a:lnTo>
                <a:lnTo>
                  <a:pt x="1857" y="9942"/>
                </a:lnTo>
                <a:lnTo>
                  <a:pt x="1716" y="10371"/>
                </a:lnTo>
                <a:lnTo>
                  <a:pt x="1575" y="10764"/>
                </a:lnTo>
                <a:lnTo>
                  <a:pt x="1434" y="11229"/>
                </a:lnTo>
                <a:lnTo>
                  <a:pt x="1340" y="11694"/>
                </a:lnTo>
                <a:lnTo>
                  <a:pt x="1269" y="12195"/>
                </a:lnTo>
                <a:lnTo>
                  <a:pt x="1222" y="12695"/>
                </a:lnTo>
                <a:lnTo>
                  <a:pt x="1175" y="13339"/>
                </a:lnTo>
                <a:lnTo>
                  <a:pt x="1199" y="13983"/>
                </a:lnTo>
                <a:lnTo>
                  <a:pt x="1246" y="14591"/>
                </a:lnTo>
                <a:lnTo>
                  <a:pt x="1340" y="15199"/>
                </a:lnTo>
                <a:lnTo>
                  <a:pt x="1481" y="15771"/>
                </a:lnTo>
                <a:lnTo>
                  <a:pt x="1645" y="16307"/>
                </a:lnTo>
                <a:lnTo>
                  <a:pt x="1857" y="16844"/>
                </a:lnTo>
                <a:lnTo>
                  <a:pt x="2092" y="17344"/>
                </a:lnTo>
                <a:lnTo>
                  <a:pt x="2350" y="17774"/>
                </a:lnTo>
                <a:lnTo>
                  <a:pt x="2632" y="18203"/>
                </a:lnTo>
                <a:lnTo>
                  <a:pt x="2961" y="18596"/>
                </a:lnTo>
                <a:lnTo>
                  <a:pt x="3291" y="18918"/>
                </a:lnTo>
                <a:lnTo>
                  <a:pt x="3643" y="19204"/>
                </a:lnTo>
                <a:lnTo>
                  <a:pt x="4019" y="19419"/>
                </a:lnTo>
                <a:lnTo>
                  <a:pt x="4419" y="19597"/>
                </a:lnTo>
                <a:lnTo>
                  <a:pt x="4818" y="19705"/>
                </a:lnTo>
                <a:lnTo>
                  <a:pt x="5335" y="19740"/>
                </a:lnTo>
                <a:lnTo>
                  <a:pt x="5805" y="19740"/>
                </a:lnTo>
                <a:lnTo>
                  <a:pt x="6276" y="19597"/>
                </a:lnTo>
                <a:lnTo>
                  <a:pt x="6699" y="19419"/>
                </a:lnTo>
                <a:lnTo>
                  <a:pt x="7098" y="19168"/>
                </a:lnTo>
                <a:lnTo>
                  <a:pt x="7474" y="18846"/>
                </a:lnTo>
                <a:lnTo>
                  <a:pt x="7850" y="18489"/>
                </a:lnTo>
                <a:lnTo>
                  <a:pt x="8179" y="18060"/>
                </a:lnTo>
                <a:lnTo>
                  <a:pt x="8508" y="17595"/>
                </a:lnTo>
                <a:lnTo>
                  <a:pt x="8837" y="17094"/>
                </a:lnTo>
                <a:lnTo>
                  <a:pt x="9143" y="16558"/>
                </a:lnTo>
                <a:lnTo>
                  <a:pt x="9425" y="15985"/>
                </a:lnTo>
                <a:lnTo>
                  <a:pt x="9989" y="14805"/>
                </a:lnTo>
                <a:lnTo>
                  <a:pt x="10553" y="13554"/>
                </a:lnTo>
                <a:lnTo>
                  <a:pt x="11047" y="12445"/>
                </a:lnTo>
                <a:lnTo>
                  <a:pt x="11540" y="11372"/>
                </a:lnTo>
                <a:lnTo>
                  <a:pt x="12057" y="10335"/>
                </a:lnTo>
                <a:lnTo>
                  <a:pt x="12316" y="9870"/>
                </a:lnTo>
                <a:lnTo>
                  <a:pt x="12880" y="8940"/>
                </a:lnTo>
                <a:lnTo>
                  <a:pt x="13491" y="8154"/>
                </a:lnTo>
                <a:lnTo>
                  <a:pt x="13820" y="7796"/>
                </a:lnTo>
                <a:lnTo>
                  <a:pt x="14525" y="7224"/>
                </a:lnTo>
                <a:lnTo>
                  <a:pt x="14901" y="7009"/>
                </a:lnTo>
                <a:lnTo>
                  <a:pt x="15301" y="6830"/>
                </a:lnTo>
                <a:lnTo>
                  <a:pt x="15183" y="6258"/>
                </a:lnTo>
                <a:lnTo>
                  <a:pt x="15042" y="5758"/>
                </a:lnTo>
                <a:lnTo>
                  <a:pt x="14878" y="5257"/>
                </a:lnTo>
                <a:lnTo>
                  <a:pt x="14455" y="4327"/>
                </a:lnTo>
                <a:lnTo>
                  <a:pt x="13938" y="3540"/>
                </a:lnTo>
                <a:lnTo>
                  <a:pt x="13656" y="3183"/>
                </a:lnTo>
                <a:lnTo>
                  <a:pt x="13350" y="2861"/>
                </a:lnTo>
                <a:lnTo>
                  <a:pt x="13045" y="2611"/>
                </a:lnTo>
                <a:lnTo>
                  <a:pt x="12716" y="2360"/>
                </a:lnTo>
                <a:lnTo>
                  <a:pt x="12010" y="2003"/>
                </a:lnTo>
                <a:lnTo>
                  <a:pt x="11658" y="1895"/>
                </a:lnTo>
                <a:lnTo>
                  <a:pt x="11282" y="1824"/>
                </a:lnTo>
                <a:lnTo>
                  <a:pt x="10577" y="1824"/>
                </a:lnTo>
                <a:lnTo>
                  <a:pt x="10271" y="1895"/>
                </a:lnTo>
                <a:lnTo>
                  <a:pt x="9942" y="1967"/>
                </a:lnTo>
                <a:lnTo>
                  <a:pt x="9660" y="2110"/>
                </a:lnTo>
                <a:lnTo>
                  <a:pt x="9355" y="2253"/>
                </a:lnTo>
                <a:lnTo>
                  <a:pt x="8790" y="2611"/>
                </a:lnTo>
                <a:lnTo>
                  <a:pt x="8273" y="3111"/>
                </a:lnTo>
                <a:lnTo>
                  <a:pt x="8038" y="3397"/>
                </a:lnTo>
                <a:lnTo>
                  <a:pt x="7803" y="3719"/>
                </a:lnTo>
                <a:lnTo>
                  <a:pt x="7592" y="4041"/>
                </a:lnTo>
                <a:lnTo>
                  <a:pt x="7380" y="4399"/>
                </a:lnTo>
                <a:lnTo>
                  <a:pt x="7192" y="4792"/>
                </a:lnTo>
                <a:lnTo>
                  <a:pt x="6863" y="5650"/>
                </a:lnTo>
                <a:lnTo>
                  <a:pt x="7263" y="5829"/>
                </a:lnTo>
                <a:lnTo>
                  <a:pt x="7615" y="6079"/>
                </a:lnTo>
                <a:lnTo>
                  <a:pt x="7991" y="6366"/>
                </a:lnTo>
                <a:lnTo>
                  <a:pt x="8320" y="6687"/>
                </a:lnTo>
                <a:lnTo>
                  <a:pt x="8673" y="7081"/>
                </a:lnTo>
                <a:lnTo>
                  <a:pt x="8978" y="7474"/>
                </a:lnTo>
                <a:lnTo>
                  <a:pt x="9284" y="7939"/>
                </a:lnTo>
                <a:lnTo>
                  <a:pt x="9566" y="8440"/>
                </a:lnTo>
                <a:lnTo>
                  <a:pt x="8602" y="9584"/>
                </a:lnTo>
                <a:close/>
                <a:moveTo>
                  <a:pt x="16500" y="6580"/>
                </a:moveTo>
                <a:lnTo>
                  <a:pt x="16876" y="6580"/>
                </a:lnTo>
                <a:lnTo>
                  <a:pt x="17252" y="6616"/>
                </a:lnTo>
                <a:lnTo>
                  <a:pt x="17957" y="6830"/>
                </a:lnTo>
                <a:lnTo>
                  <a:pt x="18286" y="7009"/>
                </a:lnTo>
                <a:lnTo>
                  <a:pt x="18592" y="7188"/>
                </a:lnTo>
                <a:lnTo>
                  <a:pt x="18897" y="7403"/>
                </a:lnTo>
                <a:lnTo>
                  <a:pt x="19203" y="7653"/>
                </a:lnTo>
                <a:lnTo>
                  <a:pt x="19461" y="7903"/>
                </a:lnTo>
                <a:lnTo>
                  <a:pt x="19743" y="8225"/>
                </a:lnTo>
                <a:lnTo>
                  <a:pt x="19978" y="8547"/>
                </a:lnTo>
                <a:lnTo>
                  <a:pt x="20213" y="8905"/>
                </a:lnTo>
                <a:lnTo>
                  <a:pt x="20425" y="9262"/>
                </a:lnTo>
                <a:lnTo>
                  <a:pt x="20636" y="9656"/>
                </a:lnTo>
                <a:lnTo>
                  <a:pt x="20801" y="10049"/>
                </a:lnTo>
                <a:lnTo>
                  <a:pt x="20965" y="10478"/>
                </a:lnTo>
                <a:lnTo>
                  <a:pt x="21106" y="10907"/>
                </a:lnTo>
                <a:lnTo>
                  <a:pt x="21247" y="11372"/>
                </a:lnTo>
                <a:lnTo>
                  <a:pt x="21365" y="11801"/>
                </a:lnTo>
                <a:lnTo>
                  <a:pt x="21435" y="12302"/>
                </a:lnTo>
                <a:lnTo>
                  <a:pt x="21506" y="12767"/>
                </a:lnTo>
                <a:lnTo>
                  <a:pt x="21553" y="13268"/>
                </a:lnTo>
                <a:lnTo>
                  <a:pt x="21576" y="13732"/>
                </a:lnTo>
                <a:lnTo>
                  <a:pt x="21600" y="14233"/>
                </a:lnTo>
                <a:lnTo>
                  <a:pt x="21576" y="14734"/>
                </a:lnTo>
                <a:lnTo>
                  <a:pt x="21482" y="15735"/>
                </a:lnTo>
                <a:lnTo>
                  <a:pt x="21388" y="16236"/>
                </a:lnTo>
                <a:lnTo>
                  <a:pt x="21294" y="16701"/>
                </a:lnTo>
                <a:lnTo>
                  <a:pt x="21153" y="17201"/>
                </a:lnTo>
                <a:lnTo>
                  <a:pt x="20824" y="18131"/>
                </a:lnTo>
                <a:lnTo>
                  <a:pt x="20636" y="18489"/>
                </a:lnTo>
                <a:lnTo>
                  <a:pt x="20472" y="18846"/>
                </a:lnTo>
                <a:lnTo>
                  <a:pt x="20260" y="19204"/>
                </a:lnTo>
                <a:lnTo>
                  <a:pt x="20049" y="19526"/>
                </a:lnTo>
                <a:lnTo>
                  <a:pt x="19344" y="20384"/>
                </a:lnTo>
                <a:lnTo>
                  <a:pt x="19085" y="20599"/>
                </a:lnTo>
                <a:lnTo>
                  <a:pt x="18803" y="20813"/>
                </a:lnTo>
                <a:lnTo>
                  <a:pt x="18545" y="21028"/>
                </a:lnTo>
                <a:lnTo>
                  <a:pt x="18262" y="21171"/>
                </a:lnTo>
                <a:lnTo>
                  <a:pt x="17957" y="21314"/>
                </a:lnTo>
                <a:lnTo>
                  <a:pt x="17675" y="21421"/>
                </a:lnTo>
                <a:lnTo>
                  <a:pt x="17369" y="21528"/>
                </a:lnTo>
                <a:lnTo>
                  <a:pt x="17087" y="21564"/>
                </a:lnTo>
                <a:lnTo>
                  <a:pt x="16782" y="21600"/>
                </a:lnTo>
                <a:lnTo>
                  <a:pt x="11070" y="21600"/>
                </a:lnTo>
                <a:lnTo>
                  <a:pt x="11070" y="19776"/>
                </a:lnTo>
                <a:lnTo>
                  <a:pt x="16782" y="19776"/>
                </a:lnTo>
                <a:lnTo>
                  <a:pt x="17134" y="19740"/>
                </a:lnTo>
                <a:lnTo>
                  <a:pt x="17487" y="19633"/>
                </a:lnTo>
                <a:lnTo>
                  <a:pt x="17816" y="19490"/>
                </a:lnTo>
                <a:lnTo>
                  <a:pt x="18145" y="19311"/>
                </a:lnTo>
                <a:lnTo>
                  <a:pt x="18450" y="19061"/>
                </a:lnTo>
                <a:lnTo>
                  <a:pt x="18756" y="18775"/>
                </a:lnTo>
                <a:lnTo>
                  <a:pt x="19038" y="18453"/>
                </a:lnTo>
                <a:lnTo>
                  <a:pt x="19297" y="18095"/>
                </a:lnTo>
                <a:lnTo>
                  <a:pt x="19532" y="17702"/>
                </a:lnTo>
                <a:lnTo>
                  <a:pt x="19743" y="17273"/>
                </a:lnTo>
                <a:lnTo>
                  <a:pt x="19931" y="16808"/>
                </a:lnTo>
                <a:lnTo>
                  <a:pt x="20096" y="16307"/>
                </a:lnTo>
                <a:lnTo>
                  <a:pt x="20213" y="15807"/>
                </a:lnTo>
                <a:lnTo>
                  <a:pt x="20307" y="15234"/>
                </a:lnTo>
                <a:lnTo>
                  <a:pt x="20378" y="14698"/>
                </a:lnTo>
                <a:lnTo>
                  <a:pt x="20401" y="14090"/>
                </a:lnTo>
                <a:lnTo>
                  <a:pt x="20378" y="13518"/>
                </a:lnTo>
                <a:lnTo>
                  <a:pt x="20331" y="12946"/>
                </a:lnTo>
                <a:lnTo>
                  <a:pt x="20237" y="12409"/>
                </a:lnTo>
                <a:lnTo>
                  <a:pt x="20119" y="11909"/>
                </a:lnTo>
                <a:lnTo>
                  <a:pt x="19955" y="11408"/>
                </a:lnTo>
                <a:lnTo>
                  <a:pt x="19767" y="10943"/>
                </a:lnTo>
                <a:lnTo>
                  <a:pt x="19555" y="10514"/>
                </a:lnTo>
                <a:lnTo>
                  <a:pt x="19344" y="10121"/>
                </a:lnTo>
                <a:lnTo>
                  <a:pt x="19085" y="9763"/>
                </a:lnTo>
                <a:lnTo>
                  <a:pt x="18803" y="9441"/>
                </a:lnTo>
                <a:lnTo>
                  <a:pt x="18497" y="9155"/>
                </a:lnTo>
                <a:lnTo>
                  <a:pt x="18192" y="8905"/>
                </a:lnTo>
                <a:lnTo>
                  <a:pt x="17863" y="8690"/>
                </a:lnTo>
                <a:lnTo>
                  <a:pt x="17510" y="8547"/>
                </a:lnTo>
                <a:lnTo>
                  <a:pt x="17158" y="8440"/>
                </a:lnTo>
                <a:lnTo>
                  <a:pt x="16805" y="8404"/>
                </a:lnTo>
                <a:lnTo>
                  <a:pt x="16335" y="8404"/>
                </a:lnTo>
                <a:lnTo>
                  <a:pt x="15912" y="8475"/>
                </a:lnTo>
                <a:lnTo>
                  <a:pt x="15513" y="8654"/>
                </a:lnTo>
                <a:lnTo>
                  <a:pt x="15113" y="8869"/>
                </a:lnTo>
                <a:lnTo>
                  <a:pt x="14760" y="9119"/>
                </a:lnTo>
                <a:lnTo>
                  <a:pt x="14408" y="9441"/>
                </a:lnTo>
                <a:lnTo>
                  <a:pt x="13750" y="10228"/>
                </a:lnTo>
                <a:lnTo>
                  <a:pt x="13444" y="10693"/>
                </a:lnTo>
                <a:lnTo>
                  <a:pt x="12880" y="11694"/>
                </a:lnTo>
                <a:lnTo>
                  <a:pt x="12598" y="12230"/>
                </a:lnTo>
                <a:lnTo>
                  <a:pt x="12057" y="13375"/>
                </a:lnTo>
                <a:lnTo>
                  <a:pt x="11540" y="14555"/>
                </a:lnTo>
                <a:lnTo>
                  <a:pt x="10906" y="15985"/>
                </a:lnTo>
                <a:lnTo>
                  <a:pt x="10600" y="16665"/>
                </a:lnTo>
                <a:lnTo>
                  <a:pt x="10271" y="17344"/>
                </a:lnTo>
                <a:lnTo>
                  <a:pt x="9919" y="17988"/>
                </a:lnTo>
                <a:lnTo>
                  <a:pt x="9566" y="18596"/>
                </a:lnTo>
                <a:lnTo>
                  <a:pt x="9190" y="19168"/>
                </a:lnTo>
                <a:lnTo>
                  <a:pt x="8814" y="19705"/>
                </a:lnTo>
                <a:lnTo>
                  <a:pt x="8391" y="20170"/>
                </a:lnTo>
                <a:lnTo>
                  <a:pt x="7968" y="20599"/>
                </a:lnTo>
                <a:lnTo>
                  <a:pt x="7498" y="20956"/>
                </a:lnTo>
                <a:lnTo>
                  <a:pt x="7263" y="21099"/>
                </a:lnTo>
                <a:lnTo>
                  <a:pt x="7004" y="21242"/>
                </a:lnTo>
                <a:lnTo>
                  <a:pt x="6746" y="21350"/>
                </a:lnTo>
                <a:lnTo>
                  <a:pt x="6487" y="21421"/>
                </a:lnTo>
                <a:lnTo>
                  <a:pt x="5923" y="21564"/>
                </a:lnTo>
                <a:lnTo>
                  <a:pt x="5006" y="21564"/>
                </a:lnTo>
                <a:lnTo>
                  <a:pt x="4677" y="21493"/>
                </a:lnTo>
                <a:lnTo>
                  <a:pt x="4066" y="21350"/>
                </a:lnTo>
                <a:lnTo>
                  <a:pt x="3761" y="21207"/>
                </a:lnTo>
                <a:lnTo>
                  <a:pt x="3479" y="21064"/>
                </a:lnTo>
                <a:lnTo>
                  <a:pt x="3197" y="20885"/>
                </a:lnTo>
                <a:lnTo>
                  <a:pt x="2914" y="20670"/>
                </a:lnTo>
                <a:lnTo>
                  <a:pt x="2656" y="20456"/>
                </a:lnTo>
                <a:lnTo>
                  <a:pt x="2397" y="20205"/>
                </a:lnTo>
                <a:lnTo>
                  <a:pt x="2162" y="19955"/>
                </a:lnTo>
                <a:lnTo>
                  <a:pt x="1692" y="19383"/>
                </a:lnTo>
                <a:lnTo>
                  <a:pt x="1481" y="19061"/>
                </a:lnTo>
                <a:lnTo>
                  <a:pt x="1293" y="18703"/>
                </a:lnTo>
                <a:lnTo>
                  <a:pt x="1105" y="18381"/>
                </a:lnTo>
                <a:lnTo>
                  <a:pt x="917" y="17988"/>
                </a:lnTo>
                <a:lnTo>
                  <a:pt x="752" y="17630"/>
                </a:lnTo>
                <a:lnTo>
                  <a:pt x="611" y="17237"/>
                </a:lnTo>
                <a:lnTo>
                  <a:pt x="470" y="16808"/>
                </a:lnTo>
                <a:lnTo>
                  <a:pt x="353" y="16379"/>
                </a:lnTo>
                <a:lnTo>
                  <a:pt x="259" y="15985"/>
                </a:lnTo>
                <a:lnTo>
                  <a:pt x="165" y="15521"/>
                </a:lnTo>
                <a:lnTo>
                  <a:pt x="94" y="15091"/>
                </a:lnTo>
                <a:lnTo>
                  <a:pt x="0" y="14162"/>
                </a:lnTo>
                <a:lnTo>
                  <a:pt x="0" y="12767"/>
                </a:lnTo>
                <a:lnTo>
                  <a:pt x="47" y="12266"/>
                </a:lnTo>
                <a:lnTo>
                  <a:pt x="94" y="11801"/>
                </a:lnTo>
                <a:lnTo>
                  <a:pt x="165" y="11336"/>
                </a:lnTo>
                <a:lnTo>
                  <a:pt x="282" y="10836"/>
                </a:lnTo>
                <a:lnTo>
                  <a:pt x="400" y="10371"/>
                </a:lnTo>
                <a:lnTo>
                  <a:pt x="564" y="9763"/>
                </a:lnTo>
                <a:lnTo>
                  <a:pt x="776" y="9191"/>
                </a:lnTo>
                <a:lnTo>
                  <a:pt x="1011" y="8654"/>
                </a:lnTo>
                <a:lnTo>
                  <a:pt x="1269" y="8154"/>
                </a:lnTo>
                <a:lnTo>
                  <a:pt x="1551" y="7689"/>
                </a:lnTo>
                <a:lnTo>
                  <a:pt x="1833" y="7260"/>
                </a:lnTo>
                <a:lnTo>
                  <a:pt x="2491" y="6544"/>
                </a:lnTo>
                <a:lnTo>
                  <a:pt x="2844" y="6223"/>
                </a:lnTo>
                <a:lnTo>
                  <a:pt x="3220" y="5972"/>
                </a:lnTo>
                <a:lnTo>
                  <a:pt x="3596" y="5758"/>
                </a:lnTo>
                <a:lnTo>
                  <a:pt x="3996" y="5579"/>
                </a:lnTo>
                <a:lnTo>
                  <a:pt x="4395" y="5436"/>
                </a:lnTo>
                <a:lnTo>
                  <a:pt x="4818" y="5364"/>
                </a:lnTo>
                <a:lnTo>
                  <a:pt x="5218" y="5293"/>
                </a:lnTo>
                <a:lnTo>
                  <a:pt x="5641" y="5328"/>
                </a:lnTo>
                <a:lnTo>
                  <a:pt x="5829" y="4721"/>
                </a:lnTo>
                <a:lnTo>
                  <a:pt x="6040" y="4184"/>
                </a:lnTo>
                <a:lnTo>
                  <a:pt x="6276" y="3648"/>
                </a:lnTo>
                <a:lnTo>
                  <a:pt x="6534" y="3147"/>
                </a:lnTo>
                <a:lnTo>
                  <a:pt x="6793" y="2682"/>
                </a:lnTo>
                <a:lnTo>
                  <a:pt x="7098" y="2217"/>
                </a:lnTo>
                <a:lnTo>
                  <a:pt x="7404" y="1824"/>
                </a:lnTo>
                <a:lnTo>
                  <a:pt x="7756" y="1466"/>
                </a:lnTo>
                <a:lnTo>
                  <a:pt x="8109" y="1144"/>
                </a:lnTo>
                <a:lnTo>
                  <a:pt x="8461" y="858"/>
                </a:lnTo>
                <a:lnTo>
                  <a:pt x="8837" y="608"/>
                </a:lnTo>
                <a:lnTo>
                  <a:pt x="9237" y="393"/>
                </a:lnTo>
                <a:lnTo>
                  <a:pt x="9637" y="215"/>
                </a:lnTo>
                <a:lnTo>
                  <a:pt x="10060" y="107"/>
                </a:lnTo>
                <a:lnTo>
                  <a:pt x="10459" y="36"/>
                </a:lnTo>
                <a:lnTo>
                  <a:pt x="10906" y="0"/>
                </a:lnTo>
                <a:lnTo>
                  <a:pt x="11376" y="36"/>
                </a:lnTo>
                <a:lnTo>
                  <a:pt x="11869" y="107"/>
                </a:lnTo>
                <a:lnTo>
                  <a:pt x="12339" y="250"/>
                </a:lnTo>
                <a:lnTo>
                  <a:pt x="12786" y="465"/>
                </a:lnTo>
                <a:lnTo>
                  <a:pt x="13233" y="715"/>
                </a:lnTo>
                <a:lnTo>
                  <a:pt x="13656" y="1037"/>
                </a:lnTo>
                <a:lnTo>
                  <a:pt x="14055" y="1395"/>
                </a:lnTo>
                <a:lnTo>
                  <a:pt x="14807" y="2253"/>
                </a:lnTo>
                <a:lnTo>
                  <a:pt x="15136" y="2754"/>
                </a:lnTo>
                <a:lnTo>
                  <a:pt x="15442" y="3326"/>
                </a:lnTo>
                <a:lnTo>
                  <a:pt x="15724" y="3898"/>
                </a:lnTo>
                <a:lnTo>
                  <a:pt x="15959" y="4506"/>
                </a:lnTo>
                <a:lnTo>
                  <a:pt x="16171" y="5185"/>
                </a:lnTo>
                <a:lnTo>
                  <a:pt x="16359" y="5865"/>
                </a:lnTo>
                <a:lnTo>
                  <a:pt x="16500" y="6580"/>
                </a:lnTo>
                <a:close/>
              </a:path>
            </a:pathLst>
          </a:custGeom>
          <a:solidFill>
            <a:srgbClr val="054ADA"/>
          </a:solidFill>
          <a:ln w="12700">
            <a:miter lim="400000"/>
          </a:ln>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nvGrpSpPr>
          <p:cNvPr id="2832" name="Group 14"/>
          <p:cNvGrpSpPr/>
          <p:nvPr/>
        </p:nvGrpSpPr>
        <p:grpSpPr>
          <a:xfrm>
            <a:off x="5007476" y="2659943"/>
            <a:ext cx="494111" cy="494111"/>
            <a:chOff x="0" y="0"/>
            <a:chExt cx="494110" cy="494110"/>
          </a:xfrm>
        </p:grpSpPr>
        <p:sp>
          <p:nvSpPr>
            <p:cNvPr id="2819" name="Freeform 891"/>
            <p:cNvSpPr/>
            <p:nvPr/>
          </p:nvSpPr>
          <p:spPr>
            <a:xfrm>
              <a:off x="0" y="350043"/>
              <a:ext cx="144067" cy="144067"/>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10211" y="21564"/>
                  </a:lnTo>
                  <a:lnTo>
                    <a:pt x="9711" y="21529"/>
                  </a:lnTo>
                  <a:lnTo>
                    <a:pt x="8640" y="21386"/>
                  </a:lnTo>
                  <a:lnTo>
                    <a:pt x="7569" y="21101"/>
                  </a:lnTo>
                  <a:lnTo>
                    <a:pt x="7069" y="20923"/>
                  </a:lnTo>
                  <a:lnTo>
                    <a:pt x="6605" y="20709"/>
                  </a:lnTo>
                  <a:lnTo>
                    <a:pt x="6105" y="20531"/>
                  </a:lnTo>
                  <a:lnTo>
                    <a:pt x="5677" y="20281"/>
                  </a:lnTo>
                  <a:lnTo>
                    <a:pt x="5177" y="19996"/>
                  </a:lnTo>
                  <a:lnTo>
                    <a:pt x="4748" y="19747"/>
                  </a:lnTo>
                  <a:lnTo>
                    <a:pt x="4320" y="19426"/>
                  </a:lnTo>
                  <a:lnTo>
                    <a:pt x="3927" y="19141"/>
                  </a:lnTo>
                  <a:lnTo>
                    <a:pt x="3142" y="18428"/>
                  </a:lnTo>
                  <a:lnTo>
                    <a:pt x="2785" y="18071"/>
                  </a:lnTo>
                  <a:lnTo>
                    <a:pt x="2428" y="17679"/>
                  </a:lnTo>
                  <a:lnTo>
                    <a:pt x="2106" y="17216"/>
                  </a:lnTo>
                  <a:lnTo>
                    <a:pt x="1821" y="16824"/>
                  </a:lnTo>
                  <a:lnTo>
                    <a:pt x="1535" y="16396"/>
                  </a:lnTo>
                  <a:lnTo>
                    <a:pt x="1285" y="15933"/>
                  </a:lnTo>
                  <a:lnTo>
                    <a:pt x="1071" y="15469"/>
                  </a:lnTo>
                  <a:lnTo>
                    <a:pt x="821" y="14970"/>
                  </a:lnTo>
                  <a:lnTo>
                    <a:pt x="607" y="14471"/>
                  </a:lnTo>
                  <a:lnTo>
                    <a:pt x="464" y="14008"/>
                  </a:lnTo>
                  <a:lnTo>
                    <a:pt x="321" y="13473"/>
                  </a:lnTo>
                  <a:lnTo>
                    <a:pt x="214" y="12974"/>
                  </a:lnTo>
                  <a:lnTo>
                    <a:pt x="71" y="12440"/>
                  </a:lnTo>
                  <a:lnTo>
                    <a:pt x="36" y="11869"/>
                  </a:lnTo>
                  <a:lnTo>
                    <a:pt x="0" y="11335"/>
                  </a:lnTo>
                  <a:lnTo>
                    <a:pt x="0" y="10230"/>
                  </a:lnTo>
                  <a:lnTo>
                    <a:pt x="36" y="9659"/>
                  </a:lnTo>
                  <a:lnTo>
                    <a:pt x="71" y="9125"/>
                  </a:lnTo>
                  <a:lnTo>
                    <a:pt x="214" y="8590"/>
                  </a:lnTo>
                  <a:lnTo>
                    <a:pt x="321" y="8091"/>
                  </a:lnTo>
                  <a:lnTo>
                    <a:pt x="607" y="7093"/>
                  </a:lnTo>
                  <a:lnTo>
                    <a:pt x="821" y="6558"/>
                  </a:lnTo>
                  <a:lnTo>
                    <a:pt x="1071" y="6131"/>
                  </a:lnTo>
                  <a:lnTo>
                    <a:pt x="1285" y="5632"/>
                  </a:lnTo>
                  <a:lnTo>
                    <a:pt x="1535" y="5204"/>
                  </a:lnTo>
                  <a:lnTo>
                    <a:pt x="1821" y="4741"/>
                  </a:lnTo>
                  <a:lnTo>
                    <a:pt x="2106" y="4313"/>
                  </a:lnTo>
                  <a:lnTo>
                    <a:pt x="2428" y="3921"/>
                  </a:lnTo>
                  <a:lnTo>
                    <a:pt x="2785" y="3529"/>
                  </a:lnTo>
                  <a:lnTo>
                    <a:pt x="3142" y="3172"/>
                  </a:lnTo>
                  <a:lnTo>
                    <a:pt x="3927" y="2459"/>
                  </a:lnTo>
                  <a:lnTo>
                    <a:pt x="4320" y="2139"/>
                  </a:lnTo>
                  <a:lnTo>
                    <a:pt x="5177" y="1568"/>
                  </a:lnTo>
                  <a:lnTo>
                    <a:pt x="5677" y="1319"/>
                  </a:lnTo>
                  <a:lnTo>
                    <a:pt x="6105" y="1034"/>
                  </a:lnTo>
                  <a:lnTo>
                    <a:pt x="6605" y="820"/>
                  </a:lnTo>
                  <a:lnTo>
                    <a:pt x="7069" y="642"/>
                  </a:lnTo>
                  <a:lnTo>
                    <a:pt x="7569" y="463"/>
                  </a:lnTo>
                  <a:lnTo>
                    <a:pt x="8104" y="321"/>
                  </a:lnTo>
                  <a:lnTo>
                    <a:pt x="9176" y="107"/>
                  </a:lnTo>
                  <a:lnTo>
                    <a:pt x="9711" y="36"/>
                  </a:lnTo>
                  <a:lnTo>
                    <a:pt x="10211" y="0"/>
                  </a:lnTo>
                  <a:lnTo>
                    <a:pt x="11318" y="0"/>
                  </a:lnTo>
                  <a:lnTo>
                    <a:pt x="11925" y="36"/>
                  </a:lnTo>
                  <a:lnTo>
                    <a:pt x="12424" y="107"/>
                  </a:lnTo>
                  <a:lnTo>
                    <a:pt x="13496" y="321"/>
                  </a:lnTo>
                  <a:lnTo>
                    <a:pt x="13995" y="463"/>
                  </a:lnTo>
                  <a:lnTo>
                    <a:pt x="14531" y="642"/>
                  </a:lnTo>
                  <a:lnTo>
                    <a:pt x="14995" y="820"/>
                  </a:lnTo>
                  <a:lnTo>
                    <a:pt x="15495" y="1034"/>
                  </a:lnTo>
                  <a:lnTo>
                    <a:pt x="15923" y="1319"/>
                  </a:lnTo>
                  <a:lnTo>
                    <a:pt x="16387" y="1568"/>
                  </a:lnTo>
                  <a:lnTo>
                    <a:pt x="16816" y="1853"/>
                  </a:lnTo>
                  <a:lnTo>
                    <a:pt x="17280" y="2139"/>
                  </a:lnTo>
                  <a:lnTo>
                    <a:pt x="17673" y="2459"/>
                  </a:lnTo>
                  <a:lnTo>
                    <a:pt x="18458" y="3172"/>
                  </a:lnTo>
                  <a:lnTo>
                    <a:pt x="18815" y="3529"/>
                  </a:lnTo>
                  <a:lnTo>
                    <a:pt x="19137" y="3921"/>
                  </a:lnTo>
                  <a:lnTo>
                    <a:pt x="19494" y="4313"/>
                  </a:lnTo>
                  <a:lnTo>
                    <a:pt x="19743" y="4741"/>
                  </a:lnTo>
                  <a:lnTo>
                    <a:pt x="20065" y="5204"/>
                  </a:lnTo>
                  <a:lnTo>
                    <a:pt x="20315" y="5632"/>
                  </a:lnTo>
                  <a:lnTo>
                    <a:pt x="20529" y="6131"/>
                  </a:lnTo>
                  <a:lnTo>
                    <a:pt x="20779" y="6558"/>
                  </a:lnTo>
                  <a:lnTo>
                    <a:pt x="20957" y="7093"/>
                  </a:lnTo>
                  <a:lnTo>
                    <a:pt x="21314" y="8091"/>
                  </a:lnTo>
                  <a:lnTo>
                    <a:pt x="21386" y="8590"/>
                  </a:lnTo>
                  <a:lnTo>
                    <a:pt x="21493" y="9125"/>
                  </a:lnTo>
                  <a:lnTo>
                    <a:pt x="21564" y="9659"/>
                  </a:lnTo>
                  <a:lnTo>
                    <a:pt x="21600" y="10230"/>
                  </a:lnTo>
                  <a:lnTo>
                    <a:pt x="21600" y="11335"/>
                  </a:lnTo>
                  <a:lnTo>
                    <a:pt x="21564" y="11869"/>
                  </a:lnTo>
                  <a:lnTo>
                    <a:pt x="21493" y="12440"/>
                  </a:lnTo>
                  <a:lnTo>
                    <a:pt x="21386" y="12974"/>
                  </a:lnTo>
                  <a:lnTo>
                    <a:pt x="21314" y="13473"/>
                  </a:lnTo>
                  <a:lnTo>
                    <a:pt x="21136" y="14008"/>
                  </a:lnTo>
                  <a:lnTo>
                    <a:pt x="20957" y="14471"/>
                  </a:lnTo>
                  <a:lnTo>
                    <a:pt x="20779" y="14970"/>
                  </a:lnTo>
                  <a:lnTo>
                    <a:pt x="20529" y="15469"/>
                  </a:lnTo>
                  <a:lnTo>
                    <a:pt x="20315" y="15933"/>
                  </a:lnTo>
                  <a:lnTo>
                    <a:pt x="20065" y="16396"/>
                  </a:lnTo>
                  <a:lnTo>
                    <a:pt x="19743" y="16824"/>
                  </a:lnTo>
                  <a:lnTo>
                    <a:pt x="19494" y="17216"/>
                  </a:lnTo>
                  <a:lnTo>
                    <a:pt x="19137" y="17679"/>
                  </a:lnTo>
                  <a:lnTo>
                    <a:pt x="18815" y="18071"/>
                  </a:lnTo>
                  <a:lnTo>
                    <a:pt x="18458" y="18428"/>
                  </a:lnTo>
                  <a:lnTo>
                    <a:pt x="17673" y="19141"/>
                  </a:lnTo>
                  <a:lnTo>
                    <a:pt x="17280" y="19426"/>
                  </a:lnTo>
                  <a:lnTo>
                    <a:pt x="16816" y="19747"/>
                  </a:lnTo>
                  <a:lnTo>
                    <a:pt x="16387" y="19996"/>
                  </a:lnTo>
                  <a:lnTo>
                    <a:pt x="15923" y="20281"/>
                  </a:lnTo>
                  <a:lnTo>
                    <a:pt x="15495" y="20531"/>
                  </a:lnTo>
                  <a:lnTo>
                    <a:pt x="14995" y="20709"/>
                  </a:lnTo>
                  <a:lnTo>
                    <a:pt x="14531" y="20923"/>
                  </a:lnTo>
                  <a:lnTo>
                    <a:pt x="13995" y="21101"/>
                  </a:lnTo>
                  <a:lnTo>
                    <a:pt x="13496" y="21244"/>
                  </a:lnTo>
                  <a:lnTo>
                    <a:pt x="12960" y="21386"/>
                  </a:lnTo>
                  <a:lnTo>
                    <a:pt x="12424" y="21457"/>
                  </a:lnTo>
                  <a:lnTo>
                    <a:pt x="11925" y="21529"/>
                  </a:lnTo>
                  <a:lnTo>
                    <a:pt x="11318" y="21564"/>
                  </a:lnTo>
                  <a:lnTo>
                    <a:pt x="10818" y="21600"/>
                  </a:lnTo>
                  <a:close/>
                  <a:moveTo>
                    <a:pt x="10818" y="2210"/>
                  </a:moveTo>
                  <a:lnTo>
                    <a:pt x="9925" y="2246"/>
                  </a:lnTo>
                  <a:lnTo>
                    <a:pt x="9068" y="2388"/>
                  </a:lnTo>
                  <a:lnTo>
                    <a:pt x="8247" y="2602"/>
                  </a:lnTo>
                  <a:lnTo>
                    <a:pt x="7426" y="2887"/>
                  </a:lnTo>
                  <a:lnTo>
                    <a:pt x="6676" y="3244"/>
                  </a:lnTo>
                  <a:lnTo>
                    <a:pt x="5962" y="3707"/>
                  </a:lnTo>
                  <a:lnTo>
                    <a:pt x="5355" y="4170"/>
                  </a:lnTo>
                  <a:lnTo>
                    <a:pt x="4748" y="4705"/>
                  </a:lnTo>
                  <a:lnTo>
                    <a:pt x="4141" y="5347"/>
                  </a:lnTo>
                  <a:lnTo>
                    <a:pt x="3677" y="5988"/>
                  </a:lnTo>
                  <a:lnTo>
                    <a:pt x="3213" y="6701"/>
                  </a:lnTo>
                  <a:lnTo>
                    <a:pt x="2856" y="7450"/>
                  </a:lnTo>
                  <a:lnTo>
                    <a:pt x="2606" y="8234"/>
                  </a:lnTo>
                  <a:lnTo>
                    <a:pt x="2392" y="9053"/>
                  </a:lnTo>
                  <a:lnTo>
                    <a:pt x="2249" y="9945"/>
                  </a:lnTo>
                  <a:lnTo>
                    <a:pt x="2214" y="10764"/>
                  </a:lnTo>
                  <a:lnTo>
                    <a:pt x="2249" y="11655"/>
                  </a:lnTo>
                  <a:lnTo>
                    <a:pt x="2392" y="12511"/>
                  </a:lnTo>
                  <a:lnTo>
                    <a:pt x="2606" y="13331"/>
                  </a:lnTo>
                  <a:lnTo>
                    <a:pt x="2856" y="14115"/>
                  </a:lnTo>
                  <a:lnTo>
                    <a:pt x="3213" y="14899"/>
                  </a:lnTo>
                  <a:lnTo>
                    <a:pt x="4141" y="16253"/>
                  </a:lnTo>
                  <a:lnTo>
                    <a:pt x="4748" y="16859"/>
                  </a:lnTo>
                  <a:lnTo>
                    <a:pt x="5355" y="17394"/>
                  </a:lnTo>
                  <a:lnTo>
                    <a:pt x="5962" y="17893"/>
                  </a:lnTo>
                  <a:lnTo>
                    <a:pt x="6676" y="18321"/>
                  </a:lnTo>
                  <a:lnTo>
                    <a:pt x="7426" y="18677"/>
                  </a:lnTo>
                  <a:lnTo>
                    <a:pt x="8247" y="18998"/>
                  </a:lnTo>
                  <a:lnTo>
                    <a:pt x="9068" y="19176"/>
                  </a:lnTo>
                  <a:lnTo>
                    <a:pt x="9925" y="19319"/>
                  </a:lnTo>
                  <a:lnTo>
                    <a:pt x="10818" y="19354"/>
                  </a:lnTo>
                  <a:lnTo>
                    <a:pt x="11675" y="19319"/>
                  </a:lnTo>
                  <a:lnTo>
                    <a:pt x="12532" y="19176"/>
                  </a:lnTo>
                  <a:lnTo>
                    <a:pt x="13353" y="18998"/>
                  </a:lnTo>
                  <a:lnTo>
                    <a:pt x="14138" y="18677"/>
                  </a:lnTo>
                  <a:lnTo>
                    <a:pt x="14888" y="18321"/>
                  </a:lnTo>
                  <a:lnTo>
                    <a:pt x="15602" y="17893"/>
                  </a:lnTo>
                  <a:lnTo>
                    <a:pt x="16245" y="17394"/>
                  </a:lnTo>
                  <a:lnTo>
                    <a:pt x="16852" y="16859"/>
                  </a:lnTo>
                  <a:lnTo>
                    <a:pt x="17459" y="16253"/>
                  </a:lnTo>
                  <a:lnTo>
                    <a:pt x="18387" y="14899"/>
                  </a:lnTo>
                  <a:lnTo>
                    <a:pt x="18744" y="14115"/>
                  </a:lnTo>
                  <a:lnTo>
                    <a:pt x="18994" y="13331"/>
                  </a:lnTo>
                  <a:lnTo>
                    <a:pt x="19208" y="12511"/>
                  </a:lnTo>
                  <a:lnTo>
                    <a:pt x="19351" y="11655"/>
                  </a:lnTo>
                  <a:lnTo>
                    <a:pt x="19386" y="10764"/>
                  </a:lnTo>
                  <a:lnTo>
                    <a:pt x="19351" y="9945"/>
                  </a:lnTo>
                  <a:lnTo>
                    <a:pt x="19208" y="9053"/>
                  </a:lnTo>
                  <a:lnTo>
                    <a:pt x="18994" y="8234"/>
                  </a:lnTo>
                  <a:lnTo>
                    <a:pt x="18744" y="7450"/>
                  </a:lnTo>
                  <a:lnTo>
                    <a:pt x="18387" y="6701"/>
                  </a:lnTo>
                  <a:lnTo>
                    <a:pt x="17923" y="5988"/>
                  </a:lnTo>
                  <a:lnTo>
                    <a:pt x="17459" y="5347"/>
                  </a:lnTo>
                  <a:lnTo>
                    <a:pt x="16852" y="4705"/>
                  </a:lnTo>
                  <a:lnTo>
                    <a:pt x="16245" y="4170"/>
                  </a:lnTo>
                  <a:lnTo>
                    <a:pt x="15602" y="3707"/>
                  </a:lnTo>
                  <a:lnTo>
                    <a:pt x="14888" y="3244"/>
                  </a:lnTo>
                  <a:lnTo>
                    <a:pt x="14138" y="2887"/>
                  </a:lnTo>
                  <a:lnTo>
                    <a:pt x="13353" y="2602"/>
                  </a:lnTo>
                  <a:lnTo>
                    <a:pt x="12532" y="2388"/>
                  </a:lnTo>
                  <a:lnTo>
                    <a:pt x="11675" y="2246"/>
                  </a:lnTo>
                  <a:lnTo>
                    <a:pt x="10818" y="221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0" name="Freeform 892"/>
            <p:cNvSpPr/>
            <p:nvPr/>
          </p:nvSpPr>
          <p:spPr>
            <a:xfrm>
              <a:off x="54768" y="406003"/>
              <a:ext cx="33339" cy="33339"/>
            </a:xfrm>
            <a:custGeom>
              <a:avLst/>
              <a:gdLst/>
              <a:ahLst/>
              <a:cxnLst>
                <a:cxn ang="0">
                  <a:pos x="wd2" y="hd2"/>
                </a:cxn>
                <a:cxn ang="5400000">
                  <a:pos x="wd2" y="hd2"/>
                </a:cxn>
                <a:cxn ang="10800000">
                  <a:pos x="wd2" y="hd2"/>
                </a:cxn>
                <a:cxn ang="16200000">
                  <a:pos x="wd2" y="hd2"/>
                </a:cxn>
              </a:cxnLst>
              <a:rect l="0" t="0" r="r" b="b"/>
              <a:pathLst>
                <a:path w="21600" h="21600" extrusionOk="0">
                  <a:moveTo>
                    <a:pt x="10878" y="0"/>
                  </a:moveTo>
                  <a:lnTo>
                    <a:pt x="11965" y="0"/>
                  </a:lnTo>
                  <a:lnTo>
                    <a:pt x="13830" y="313"/>
                  </a:lnTo>
                  <a:lnTo>
                    <a:pt x="15073" y="783"/>
                  </a:lnTo>
                  <a:lnTo>
                    <a:pt x="15850" y="1096"/>
                  </a:lnTo>
                  <a:lnTo>
                    <a:pt x="16783" y="1722"/>
                  </a:lnTo>
                  <a:lnTo>
                    <a:pt x="17560" y="2348"/>
                  </a:lnTo>
                  <a:lnTo>
                    <a:pt x="19114" y="3913"/>
                  </a:lnTo>
                  <a:lnTo>
                    <a:pt x="19735" y="4696"/>
                  </a:lnTo>
                  <a:lnTo>
                    <a:pt x="20668" y="6574"/>
                  </a:lnTo>
                  <a:lnTo>
                    <a:pt x="20978" y="7513"/>
                  </a:lnTo>
                  <a:lnTo>
                    <a:pt x="21289" y="8609"/>
                  </a:lnTo>
                  <a:lnTo>
                    <a:pt x="21445" y="9704"/>
                  </a:lnTo>
                  <a:lnTo>
                    <a:pt x="21600" y="10643"/>
                  </a:lnTo>
                  <a:lnTo>
                    <a:pt x="21445" y="11896"/>
                  </a:lnTo>
                  <a:lnTo>
                    <a:pt x="21289" y="12991"/>
                  </a:lnTo>
                  <a:lnTo>
                    <a:pt x="20668" y="14870"/>
                  </a:lnTo>
                  <a:lnTo>
                    <a:pt x="20201" y="15965"/>
                  </a:lnTo>
                  <a:lnTo>
                    <a:pt x="19735" y="16904"/>
                  </a:lnTo>
                  <a:lnTo>
                    <a:pt x="19114" y="17687"/>
                  </a:lnTo>
                  <a:lnTo>
                    <a:pt x="18337" y="18470"/>
                  </a:lnTo>
                  <a:lnTo>
                    <a:pt x="16783" y="19722"/>
                  </a:lnTo>
                  <a:lnTo>
                    <a:pt x="15850" y="20191"/>
                  </a:lnTo>
                  <a:lnTo>
                    <a:pt x="15073" y="20817"/>
                  </a:lnTo>
                  <a:lnTo>
                    <a:pt x="13830" y="21130"/>
                  </a:lnTo>
                  <a:lnTo>
                    <a:pt x="12898" y="21287"/>
                  </a:lnTo>
                  <a:lnTo>
                    <a:pt x="11965" y="21600"/>
                  </a:lnTo>
                  <a:lnTo>
                    <a:pt x="9635" y="21600"/>
                  </a:lnTo>
                  <a:lnTo>
                    <a:pt x="8702" y="21287"/>
                  </a:lnTo>
                  <a:lnTo>
                    <a:pt x="7459" y="21130"/>
                  </a:lnTo>
                  <a:lnTo>
                    <a:pt x="6527" y="20817"/>
                  </a:lnTo>
                  <a:lnTo>
                    <a:pt x="5594" y="20191"/>
                  </a:lnTo>
                  <a:lnTo>
                    <a:pt x="4817" y="19722"/>
                  </a:lnTo>
                  <a:lnTo>
                    <a:pt x="3263" y="18470"/>
                  </a:lnTo>
                  <a:lnTo>
                    <a:pt x="2486" y="17687"/>
                  </a:lnTo>
                  <a:lnTo>
                    <a:pt x="1865" y="16904"/>
                  </a:lnTo>
                  <a:lnTo>
                    <a:pt x="1399" y="15965"/>
                  </a:lnTo>
                  <a:lnTo>
                    <a:pt x="932" y="14870"/>
                  </a:lnTo>
                  <a:lnTo>
                    <a:pt x="622" y="13930"/>
                  </a:lnTo>
                  <a:lnTo>
                    <a:pt x="155" y="12991"/>
                  </a:lnTo>
                  <a:lnTo>
                    <a:pt x="155" y="11896"/>
                  </a:lnTo>
                  <a:lnTo>
                    <a:pt x="0" y="10643"/>
                  </a:lnTo>
                  <a:lnTo>
                    <a:pt x="155" y="9704"/>
                  </a:lnTo>
                  <a:lnTo>
                    <a:pt x="155" y="8609"/>
                  </a:lnTo>
                  <a:lnTo>
                    <a:pt x="622" y="7513"/>
                  </a:lnTo>
                  <a:lnTo>
                    <a:pt x="932" y="6574"/>
                  </a:lnTo>
                  <a:lnTo>
                    <a:pt x="1865" y="4696"/>
                  </a:lnTo>
                  <a:lnTo>
                    <a:pt x="2486" y="3913"/>
                  </a:lnTo>
                  <a:lnTo>
                    <a:pt x="4040" y="2348"/>
                  </a:lnTo>
                  <a:lnTo>
                    <a:pt x="5594" y="1096"/>
                  </a:lnTo>
                  <a:lnTo>
                    <a:pt x="6527" y="783"/>
                  </a:lnTo>
                  <a:lnTo>
                    <a:pt x="7459" y="313"/>
                  </a:lnTo>
                  <a:lnTo>
                    <a:pt x="8702" y="157"/>
                  </a:lnTo>
                  <a:lnTo>
                    <a:pt x="9635" y="0"/>
                  </a:lnTo>
                  <a:lnTo>
                    <a:pt x="10878" y="0"/>
                  </a:lnTo>
                  <a:close/>
                </a:path>
              </a:pathLst>
            </a:custGeom>
            <a:solidFill>
              <a:srgbClr val="054ADA"/>
            </a:solidFill>
            <a:ln w="952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1" name="Freeform 893"/>
            <p:cNvSpPr/>
            <p:nvPr/>
          </p:nvSpPr>
          <p:spPr>
            <a:xfrm>
              <a:off x="348853" y="350043"/>
              <a:ext cx="145258" cy="144067"/>
            </a:xfrm>
            <a:custGeom>
              <a:avLst/>
              <a:gdLst/>
              <a:ahLst/>
              <a:cxnLst>
                <a:cxn ang="0">
                  <a:pos x="wd2" y="hd2"/>
                </a:cxn>
                <a:cxn ang="5400000">
                  <a:pos x="wd2" y="hd2"/>
                </a:cxn>
                <a:cxn ang="10800000">
                  <a:pos x="wd2" y="hd2"/>
                </a:cxn>
                <a:cxn ang="16200000">
                  <a:pos x="wd2" y="hd2"/>
                </a:cxn>
              </a:cxnLst>
              <a:rect l="0" t="0" r="r" b="b"/>
              <a:pathLst>
                <a:path w="21600" h="21600" extrusionOk="0">
                  <a:moveTo>
                    <a:pt x="10782" y="21600"/>
                  </a:moveTo>
                  <a:lnTo>
                    <a:pt x="10248" y="21564"/>
                  </a:lnTo>
                  <a:lnTo>
                    <a:pt x="9679" y="21529"/>
                  </a:lnTo>
                  <a:lnTo>
                    <a:pt x="8612" y="21386"/>
                  </a:lnTo>
                  <a:lnTo>
                    <a:pt x="7615" y="21101"/>
                  </a:lnTo>
                  <a:lnTo>
                    <a:pt x="7081" y="20923"/>
                  </a:lnTo>
                  <a:lnTo>
                    <a:pt x="6583" y="20709"/>
                  </a:lnTo>
                  <a:lnTo>
                    <a:pt x="6121" y="20531"/>
                  </a:lnTo>
                  <a:lnTo>
                    <a:pt x="5658" y="20281"/>
                  </a:lnTo>
                  <a:lnTo>
                    <a:pt x="5231" y="19996"/>
                  </a:lnTo>
                  <a:lnTo>
                    <a:pt x="4768" y="19747"/>
                  </a:lnTo>
                  <a:lnTo>
                    <a:pt x="4341" y="19426"/>
                  </a:lnTo>
                  <a:lnTo>
                    <a:pt x="3950" y="19141"/>
                  </a:lnTo>
                  <a:lnTo>
                    <a:pt x="3558" y="18784"/>
                  </a:lnTo>
                  <a:lnTo>
                    <a:pt x="3203" y="18428"/>
                  </a:lnTo>
                  <a:lnTo>
                    <a:pt x="2811" y="18071"/>
                  </a:lnTo>
                  <a:lnTo>
                    <a:pt x="2491" y="17679"/>
                  </a:lnTo>
                  <a:lnTo>
                    <a:pt x="2171" y="17216"/>
                  </a:lnTo>
                  <a:lnTo>
                    <a:pt x="1886" y="16824"/>
                  </a:lnTo>
                  <a:lnTo>
                    <a:pt x="1566" y="16396"/>
                  </a:lnTo>
                  <a:lnTo>
                    <a:pt x="1281" y="15933"/>
                  </a:lnTo>
                  <a:lnTo>
                    <a:pt x="1068" y="15469"/>
                  </a:lnTo>
                  <a:lnTo>
                    <a:pt x="854" y="14970"/>
                  </a:lnTo>
                  <a:lnTo>
                    <a:pt x="676" y="14471"/>
                  </a:lnTo>
                  <a:lnTo>
                    <a:pt x="498" y="14008"/>
                  </a:lnTo>
                  <a:lnTo>
                    <a:pt x="356" y="13473"/>
                  </a:lnTo>
                  <a:lnTo>
                    <a:pt x="249" y="12974"/>
                  </a:lnTo>
                  <a:lnTo>
                    <a:pt x="142" y="12440"/>
                  </a:lnTo>
                  <a:lnTo>
                    <a:pt x="71" y="11869"/>
                  </a:lnTo>
                  <a:lnTo>
                    <a:pt x="0" y="11335"/>
                  </a:lnTo>
                  <a:lnTo>
                    <a:pt x="0" y="10230"/>
                  </a:lnTo>
                  <a:lnTo>
                    <a:pt x="71" y="9659"/>
                  </a:lnTo>
                  <a:lnTo>
                    <a:pt x="142" y="9125"/>
                  </a:lnTo>
                  <a:lnTo>
                    <a:pt x="249" y="8590"/>
                  </a:lnTo>
                  <a:lnTo>
                    <a:pt x="356" y="8091"/>
                  </a:lnTo>
                  <a:lnTo>
                    <a:pt x="498" y="7592"/>
                  </a:lnTo>
                  <a:lnTo>
                    <a:pt x="676" y="7093"/>
                  </a:lnTo>
                  <a:lnTo>
                    <a:pt x="854" y="6558"/>
                  </a:lnTo>
                  <a:lnTo>
                    <a:pt x="1068" y="6131"/>
                  </a:lnTo>
                  <a:lnTo>
                    <a:pt x="1281" y="5632"/>
                  </a:lnTo>
                  <a:lnTo>
                    <a:pt x="1566" y="5204"/>
                  </a:lnTo>
                  <a:lnTo>
                    <a:pt x="1886" y="4741"/>
                  </a:lnTo>
                  <a:lnTo>
                    <a:pt x="2171" y="4313"/>
                  </a:lnTo>
                  <a:lnTo>
                    <a:pt x="2811" y="3529"/>
                  </a:lnTo>
                  <a:lnTo>
                    <a:pt x="3203" y="3172"/>
                  </a:lnTo>
                  <a:lnTo>
                    <a:pt x="3558" y="2816"/>
                  </a:lnTo>
                  <a:lnTo>
                    <a:pt x="3950" y="2459"/>
                  </a:lnTo>
                  <a:lnTo>
                    <a:pt x="4341" y="2139"/>
                  </a:lnTo>
                  <a:lnTo>
                    <a:pt x="4768" y="1853"/>
                  </a:lnTo>
                  <a:lnTo>
                    <a:pt x="5231" y="1568"/>
                  </a:lnTo>
                  <a:lnTo>
                    <a:pt x="5658" y="1319"/>
                  </a:lnTo>
                  <a:lnTo>
                    <a:pt x="6121" y="1034"/>
                  </a:lnTo>
                  <a:lnTo>
                    <a:pt x="6583" y="820"/>
                  </a:lnTo>
                  <a:lnTo>
                    <a:pt x="7081" y="642"/>
                  </a:lnTo>
                  <a:lnTo>
                    <a:pt x="7615" y="463"/>
                  </a:lnTo>
                  <a:lnTo>
                    <a:pt x="8113" y="321"/>
                  </a:lnTo>
                  <a:lnTo>
                    <a:pt x="8612" y="214"/>
                  </a:lnTo>
                  <a:lnTo>
                    <a:pt x="9145" y="107"/>
                  </a:lnTo>
                  <a:lnTo>
                    <a:pt x="9679" y="36"/>
                  </a:lnTo>
                  <a:lnTo>
                    <a:pt x="10248" y="0"/>
                  </a:lnTo>
                  <a:lnTo>
                    <a:pt x="11352" y="0"/>
                  </a:lnTo>
                  <a:lnTo>
                    <a:pt x="11885" y="36"/>
                  </a:lnTo>
                  <a:lnTo>
                    <a:pt x="12419" y="107"/>
                  </a:lnTo>
                  <a:lnTo>
                    <a:pt x="13487" y="321"/>
                  </a:lnTo>
                  <a:lnTo>
                    <a:pt x="14020" y="463"/>
                  </a:lnTo>
                  <a:lnTo>
                    <a:pt x="14483" y="642"/>
                  </a:lnTo>
                  <a:lnTo>
                    <a:pt x="14981" y="820"/>
                  </a:lnTo>
                  <a:lnTo>
                    <a:pt x="15479" y="1034"/>
                  </a:lnTo>
                  <a:lnTo>
                    <a:pt x="15942" y="1319"/>
                  </a:lnTo>
                  <a:lnTo>
                    <a:pt x="16405" y="1568"/>
                  </a:lnTo>
                  <a:lnTo>
                    <a:pt x="16832" y="1853"/>
                  </a:lnTo>
                  <a:lnTo>
                    <a:pt x="17223" y="2139"/>
                  </a:lnTo>
                  <a:lnTo>
                    <a:pt x="17686" y="2459"/>
                  </a:lnTo>
                  <a:lnTo>
                    <a:pt x="18042" y="2816"/>
                  </a:lnTo>
                  <a:lnTo>
                    <a:pt x="18433" y="3172"/>
                  </a:lnTo>
                  <a:lnTo>
                    <a:pt x="18789" y="3529"/>
                  </a:lnTo>
                  <a:lnTo>
                    <a:pt x="19145" y="3921"/>
                  </a:lnTo>
                  <a:lnTo>
                    <a:pt x="19429" y="4313"/>
                  </a:lnTo>
                  <a:lnTo>
                    <a:pt x="19750" y="4741"/>
                  </a:lnTo>
                  <a:lnTo>
                    <a:pt x="19999" y="5204"/>
                  </a:lnTo>
                  <a:lnTo>
                    <a:pt x="20283" y="5632"/>
                  </a:lnTo>
                  <a:lnTo>
                    <a:pt x="20497" y="6131"/>
                  </a:lnTo>
                  <a:lnTo>
                    <a:pt x="20710" y="6558"/>
                  </a:lnTo>
                  <a:lnTo>
                    <a:pt x="20959" y="7093"/>
                  </a:lnTo>
                  <a:lnTo>
                    <a:pt x="21386" y="8590"/>
                  </a:lnTo>
                  <a:lnTo>
                    <a:pt x="21529" y="9659"/>
                  </a:lnTo>
                  <a:lnTo>
                    <a:pt x="21564" y="10230"/>
                  </a:lnTo>
                  <a:lnTo>
                    <a:pt x="21600" y="10764"/>
                  </a:lnTo>
                  <a:lnTo>
                    <a:pt x="21564" y="11335"/>
                  </a:lnTo>
                  <a:lnTo>
                    <a:pt x="21529" y="11869"/>
                  </a:lnTo>
                  <a:lnTo>
                    <a:pt x="21458" y="12440"/>
                  </a:lnTo>
                  <a:lnTo>
                    <a:pt x="21386" y="12974"/>
                  </a:lnTo>
                  <a:lnTo>
                    <a:pt x="21244" y="13473"/>
                  </a:lnTo>
                  <a:lnTo>
                    <a:pt x="21102" y="14008"/>
                  </a:lnTo>
                  <a:lnTo>
                    <a:pt x="20959" y="14471"/>
                  </a:lnTo>
                  <a:lnTo>
                    <a:pt x="20710" y="14970"/>
                  </a:lnTo>
                  <a:lnTo>
                    <a:pt x="20497" y="15469"/>
                  </a:lnTo>
                  <a:lnTo>
                    <a:pt x="20283" y="15933"/>
                  </a:lnTo>
                  <a:lnTo>
                    <a:pt x="19999" y="16396"/>
                  </a:lnTo>
                  <a:lnTo>
                    <a:pt x="19750" y="16824"/>
                  </a:lnTo>
                  <a:lnTo>
                    <a:pt x="19429" y="17216"/>
                  </a:lnTo>
                  <a:lnTo>
                    <a:pt x="19145" y="17679"/>
                  </a:lnTo>
                  <a:lnTo>
                    <a:pt x="18789" y="18071"/>
                  </a:lnTo>
                  <a:lnTo>
                    <a:pt x="18433" y="18428"/>
                  </a:lnTo>
                  <a:lnTo>
                    <a:pt x="18042" y="18784"/>
                  </a:lnTo>
                  <a:lnTo>
                    <a:pt x="17686" y="19141"/>
                  </a:lnTo>
                  <a:lnTo>
                    <a:pt x="17223" y="19426"/>
                  </a:lnTo>
                  <a:lnTo>
                    <a:pt x="16832" y="19747"/>
                  </a:lnTo>
                  <a:lnTo>
                    <a:pt x="16405" y="19996"/>
                  </a:lnTo>
                  <a:lnTo>
                    <a:pt x="15942" y="20281"/>
                  </a:lnTo>
                  <a:lnTo>
                    <a:pt x="15479" y="20531"/>
                  </a:lnTo>
                  <a:lnTo>
                    <a:pt x="14981" y="20709"/>
                  </a:lnTo>
                  <a:lnTo>
                    <a:pt x="14483" y="20923"/>
                  </a:lnTo>
                  <a:lnTo>
                    <a:pt x="14020" y="21101"/>
                  </a:lnTo>
                  <a:lnTo>
                    <a:pt x="12953" y="21386"/>
                  </a:lnTo>
                  <a:lnTo>
                    <a:pt x="11885" y="21529"/>
                  </a:lnTo>
                  <a:lnTo>
                    <a:pt x="11352" y="21564"/>
                  </a:lnTo>
                  <a:lnTo>
                    <a:pt x="10782" y="21600"/>
                  </a:lnTo>
                  <a:close/>
                  <a:moveTo>
                    <a:pt x="10782" y="2210"/>
                  </a:moveTo>
                  <a:lnTo>
                    <a:pt x="9893" y="2246"/>
                  </a:lnTo>
                  <a:lnTo>
                    <a:pt x="9074" y="2388"/>
                  </a:lnTo>
                  <a:lnTo>
                    <a:pt x="8256" y="2602"/>
                  </a:lnTo>
                  <a:lnTo>
                    <a:pt x="7473" y="2887"/>
                  </a:lnTo>
                  <a:lnTo>
                    <a:pt x="6726" y="3244"/>
                  </a:lnTo>
                  <a:lnTo>
                    <a:pt x="6014" y="3707"/>
                  </a:lnTo>
                  <a:lnTo>
                    <a:pt x="5373" y="4170"/>
                  </a:lnTo>
                  <a:lnTo>
                    <a:pt x="4733" y="4705"/>
                  </a:lnTo>
                  <a:lnTo>
                    <a:pt x="3665" y="5988"/>
                  </a:lnTo>
                  <a:lnTo>
                    <a:pt x="3274" y="6701"/>
                  </a:lnTo>
                  <a:lnTo>
                    <a:pt x="2882" y="7450"/>
                  </a:lnTo>
                  <a:lnTo>
                    <a:pt x="2633" y="8234"/>
                  </a:lnTo>
                  <a:lnTo>
                    <a:pt x="2384" y="9053"/>
                  </a:lnTo>
                  <a:lnTo>
                    <a:pt x="2277" y="9945"/>
                  </a:lnTo>
                  <a:lnTo>
                    <a:pt x="2242" y="10764"/>
                  </a:lnTo>
                  <a:lnTo>
                    <a:pt x="2277" y="11655"/>
                  </a:lnTo>
                  <a:lnTo>
                    <a:pt x="2384" y="12511"/>
                  </a:lnTo>
                  <a:lnTo>
                    <a:pt x="2633" y="13331"/>
                  </a:lnTo>
                  <a:lnTo>
                    <a:pt x="2882" y="14115"/>
                  </a:lnTo>
                  <a:lnTo>
                    <a:pt x="3274" y="14899"/>
                  </a:lnTo>
                  <a:lnTo>
                    <a:pt x="3665" y="15576"/>
                  </a:lnTo>
                  <a:lnTo>
                    <a:pt x="4199" y="16253"/>
                  </a:lnTo>
                  <a:lnTo>
                    <a:pt x="4733" y="16859"/>
                  </a:lnTo>
                  <a:lnTo>
                    <a:pt x="5373" y="17394"/>
                  </a:lnTo>
                  <a:lnTo>
                    <a:pt x="6014" y="17893"/>
                  </a:lnTo>
                  <a:lnTo>
                    <a:pt x="6726" y="18321"/>
                  </a:lnTo>
                  <a:lnTo>
                    <a:pt x="7473" y="18677"/>
                  </a:lnTo>
                  <a:lnTo>
                    <a:pt x="8256" y="18998"/>
                  </a:lnTo>
                  <a:lnTo>
                    <a:pt x="9074" y="19176"/>
                  </a:lnTo>
                  <a:lnTo>
                    <a:pt x="9893" y="19319"/>
                  </a:lnTo>
                  <a:lnTo>
                    <a:pt x="10782" y="19354"/>
                  </a:lnTo>
                  <a:lnTo>
                    <a:pt x="11672" y="19319"/>
                  </a:lnTo>
                  <a:lnTo>
                    <a:pt x="12526" y="19176"/>
                  </a:lnTo>
                  <a:lnTo>
                    <a:pt x="13344" y="18998"/>
                  </a:lnTo>
                  <a:lnTo>
                    <a:pt x="14127" y="18677"/>
                  </a:lnTo>
                  <a:lnTo>
                    <a:pt x="14910" y="18321"/>
                  </a:lnTo>
                  <a:lnTo>
                    <a:pt x="15586" y="17893"/>
                  </a:lnTo>
                  <a:lnTo>
                    <a:pt x="16262" y="17394"/>
                  </a:lnTo>
                  <a:lnTo>
                    <a:pt x="16832" y="16859"/>
                  </a:lnTo>
                  <a:lnTo>
                    <a:pt x="17401" y="16253"/>
                  </a:lnTo>
                  <a:lnTo>
                    <a:pt x="17899" y="15576"/>
                  </a:lnTo>
                  <a:lnTo>
                    <a:pt x="18326" y="14899"/>
                  </a:lnTo>
                  <a:lnTo>
                    <a:pt x="18682" y="14115"/>
                  </a:lnTo>
                  <a:lnTo>
                    <a:pt x="19002" y="13331"/>
                  </a:lnTo>
                  <a:lnTo>
                    <a:pt x="19180" y="12511"/>
                  </a:lnTo>
                  <a:lnTo>
                    <a:pt x="19323" y="11655"/>
                  </a:lnTo>
                  <a:lnTo>
                    <a:pt x="19358" y="10764"/>
                  </a:lnTo>
                  <a:lnTo>
                    <a:pt x="19323" y="9945"/>
                  </a:lnTo>
                  <a:lnTo>
                    <a:pt x="19180" y="9053"/>
                  </a:lnTo>
                  <a:lnTo>
                    <a:pt x="19002" y="8234"/>
                  </a:lnTo>
                  <a:lnTo>
                    <a:pt x="18682" y="7450"/>
                  </a:lnTo>
                  <a:lnTo>
                    <a:pt x="18326" y="6701"/>
                  </a:lnTo>
                  <a:lnTo>
                    <a:pt x="17899" y="5988"/>
                  </a:lnTo>
                  <a:lnTo>
                    <a:pt x="17401" y="5347"/>
                  </a:lnTo>
                  <a:lnTo>
                    <a:pt x="16832" y="4705"/>
                  </a:lnTo>
                  <a:lnTo>
                    <a:pt x="16262" y="4170"/>
                  </a:lnTo>
                  <a:lnTo>
                    <a:pt x="14910" y="3244"/>
                  </a:lnTo>
                  <a:lnTo>
                    <a:pt x="14127" y="2887"/>
                  </a:lnTo>
                  <a:lnTo>
                    <a:pt x="13344" y="2602"/>
                  </a:lnTo>
                  <a:lnTo>
                    <a:pt x="12526" y="2388"/>
                  </a:lnTo>
                  <a:lnTo>
                    <a:pt x="11672" y="2246"/>
                  </a:lnTo>
                  <a:lnTo>
                    <a:pt x="10782" y="221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2" name="Freeform 894"/>
            <p:cNvSpPr/>
            <p:nvPr/>
          </p:nvSpPr>
          <p:spPr>
            <a:xfrm>
              <a:off x="176213" y="348854"/>
              <a:ext cx="144067" cy="145257"/>
            </a:xfrm>
            <a:custGeom>
              <a:avLst/>
              <a:gdLst/>
              <a:ahLst/>
              <a:cxnLst>
                <a:cxn ang="0">
                  <a:pos x="wd2" y="hd2"/>
                </a:cxn>
                <a:cxn ang="5400000">
                  <a:pos x="wd2" y="hd2"/>
                </a:cxn>
                <a:cxn ang="10800000">
                  <a:pos x="wd2" y="hd2"/>
                </a:cxn>
                <a:cxn ang="16200000">
                  <a:pos x="wd2" y="hd2"/>
                </a:cxn>
              </a:cxnLst>
              <a:rect l="0" t="0" r="r" b="b"/>
              <a:pathLst>
                <a:path w="21600" h="21600" extrusionOk="0">
                  <a:moveTo>
                    <a:pt x="10818" y="21600"/>
                  </a:moveTo>
                  <a:lnTo>
                    <a:pt x="10248" y="21600"/>
                  </a:lnTo>
                  <a:lnTo>
                    <a:pt x="9715" y="21564"/>
                  </a:lnTo>
                  <a:lnTo>
                    <a:pt x="9145" y="21493"/>
                  </a:lnTo>
                  <a:lnTo>
                    <a:pt x="8612" y="21386"/>
                  </a:lnTo>
                  <a:lnTo>
                    <a:pt x="8149" y="21244"/>
                  </a:lnTo>
                  <a:lnTo>
                    <a:pt x="7615" y="21137"/>
                  </a:lnTo>
                  <a:lnTo>
                    <a:pt x="6619" y="20780"/>
                  </a:lnTo>
                  <a:lnTo>
                    <a:pt x="6156" y="20566"/>
                  </a:lnTo>
                  <a:lnTo>
                    <a:pt x="5658" y="20281"/>
                  </a:lnTo>
                  <a:lnTo>
                    <a:pt x="5231" y="20067"/>
                  </a:lnTo>
                  <a:lnTo>
                    <a:pt x="4768" y="19747"/>
                  </a:lnTo>
                  <a:lnTo>
                    <a:pt x="4341" y="19461"/>
                  </a:lnTo>
                  <a:lnTo>
                    <a:pt x="3950" y="19141"/>
                  </a:lnTo>
                  <a:lnTo>
                    <a:pt x="3523" y="18784"/>
                  </a:lnTo>
                  <a:lnTo>
                    <a:pt x="3203" y="18428"/>
                  </a:lnTo>
                  <a:lnTo>
                    <a:pt x="2847" y="18071"/>
                  </a:lnTo>
                  <a:lnTo>
                    <a:pt x="2491" y="17679"/>
                  </a:lnTo>
                  <a:lnTo>
                    <a:pt x="2171" y="17287"/>
                  </a:lnTo>
                  <a:lnTo>
                    <a:pt x="1850" y="16824"/>
                  </a:lnTo>
                  <a:lnTo>
                    <a:pt x="1601" y="16396"/>
                  </a:lnTo>
                  <a:lnTo>
                    <a:pt x="1317" y="15968"/>
                  </a:lnTo>
                  <a:lnTo>
                    <a:pt x="854" y="15042"/>
                  </a:lnTo>
                  <a:lnTo>
                    <a:pt x="676" y="14543"/>
                  </a:lnTo>
                  <a:lnTo>
                    <a:pt x="498" y="14008"/>
                  </a:lnTo>
                  <a:lnTo>
                    <a:pt x="356" y="13509"/>
                  </a:lnTo>
                  <a:lnTo>
                    <a:pt x="214" y="12974"/>
                  </a:lnTo>
                  <a:lnTo>
                    <a:pt x="142" y="12475"/>
                  </a:lnTo>
                  <a:lnTo>
                    <a:pt x="107" y="11941"/>
                  </a:lnTo>
                  <a:lnTo>
                    <a:pt x="36" y="11370"/>
                  </a:lnTo>
                  <a:lnTo>
                    <a:pt x="0" y="10836"/>
                  </a:lnTo>
                  <a:lnTo>
                    <a:pt x="36" y="10265"/>
                  </a:lnTo>
                  <a:lnTo>
                    <a:pt x="107" y="9731"/>
                  </a:lnTo>
                  <a:lnTo>
                    <a:pt x="142" y="9160"/>
                  </a:lnTo>
                  <a:lnTo>
                    <a:pt x="214" y="8626"/>
                  </a:lnTo>
                  <a:lnTo>
                    <a:pt x="356" y="8127"/>
                  </a:lnTo>
                  <a:lnTo>
                    <a:pt x="498" y="7592"/>
                  </a:lnTo>
                  <a:lnTo>
                    <a:pt x="676" y="7093"/>
                  </a:lnTo>
                  <a:lnTo>
                    <a:pt x="854" y="6630"/>
                  </a:lnTo>
                  <a:lnTo>
                    <a:pt x="1068" y="6131"/>
                  </a:lnTo>
                  <a:lnTo>
                    <a:pt x="1317" y="5667"/>
                  </a:lnTo>
                  <a:lnTo>
                    <a:pt x="1601" y="5204"/>
                  </a:lnTo>
                  <a:lnTo>
                    <a:pt x="1850" y="4776"/>
                  </a:lnTo>
                  <a:lnTo>
                    <a:pt x="2171" y="4384"/>
                  </a:lnTo>
                  <a:lnTo>
                    <a:pt x="2491" y="3921"/>
                  </a:lnTo>
                  <a:lnTo>
                    <a:pt x="2847" y="3564"/>
                  </a:lnTo>
                  <a:lnTo>
                    <a:pt x="3203" y="3172"/>
                  </a:lnTo>
                  <a:lnTo>
                    <a:pt x="3523" y="2816"/>
                  </a:lnTo>
                  <a:lnTo>
                    <a:pt x="3950" y="2459"/>
                  </a:lnTo>
                  <a:lnTo>
                    <a:pt x="4341" y="2174"/>
                  </a:lnTo>
                  <a:lnTo>
                    <a:pt x="4768" y="1853"/>
                  </a:lnTo>
                  <a:lnTo>
                    <a:pt x="5231" y="1568"/>
                  </a:lnTo>
                  <a:lnTo>
                    <a:pt x="5658" y="1319"/>
                  </a:lnTo>
                  <a:lnTo>
                    <a:pt x="6156" y="1105"/>
                  </a:lnTo>
                  <a:lnTo>
                    <a:pt x="6619" y="891"/>
                  </a:lnTo>
                  <a:lnTo>
                    <a:pt x="7117" y="642"/>
                  </a:lnTo>
                  <a:lnTo>
                    <a:pt x="7615" y="463"/>
                  </a:lnTo>
                  <a:lnTo>
                    <a:pt x="8149" y="356"/>
                  </a:lnTo>
                  <a:lnTo>
                    <a:pt x="8612" y="214"/>
                  </a:lnTo>
                  <a:lnTo>
                    <a:pt x="9145" y="143"/>
                  </a:lnTo>
                  <a:lnTo>
                    <a:pt x="9715" y="71"/>
                  </a:lnTo>
                  <a:lnTo>
                    <a:pt x="10248" y="36"/>
                  </a:lnTo>
                  <a:lnTo>
                    <a:pt x="10818" y="0"/>
                  </a:lnTo>
                  <a:lnTo>
                    <a:pt x="11885" y="71"/>
                  </a:lnTo>
                  <a:lnTo>
                    <a:pt x="12455" y="143"/>
                  </a:lnTo>
                  <a:lnTo>
                    <a:pt x="12988" y="214"/>
                  </a:lnTo>
                  <a:lnTo>
                    <a:pt x="13487" y="356"/>
                  </a:lnTo>
                  <a:lnTo>
                    <a:pt x="14020" y="463"/>
                  </a:lnTo>
                  <a:lnTo>
                    <a:pt x="14483" y="642"/>
                  </a:lnTo>
                  <a:lnTo>
                    <a:pt x="14981" y="891"/>
                  </a:lnTo>
                  <a:lnTo>
                    <a:pt x="15444" y="1105"/>
                  </a:lnTo>
                  <a:lnTo>
                    <a:pt x="15942" y="1319"/>
                  </a:lnTo>
                  <a:lnTo>
                    <a:pt x="16405" y="1568"/>
                  </a:lnTo>
                  <a:lnTo>
                    <a:pt x="16832" y="1853"/>
                  </a:lnTo>
                  <a:lnTo>
                    <a:pt x="17259" y="2174"/>
                  </a:lnTo>
                  <a:lnTo>
                    <a:pt x="17650" y="2459"/>
                  </a:lnTo>
                  <a:lnTo>
                    <a:pt x="18077" y="2816"/>
                  </a:lnTo>
                  <a:lnTo>
                    <a:pt x="18433" y="3172"/>
                  </a:lnTo>
                  <a:lnTo>
                    <a:pt x="18753" y="3564"/>
                  </a:lnTo>
                  <a:lnTo>
                    <a:pt x="19109" y="3921"/>
                  </a:lnTo>
                  <a:lnTo>
                    <a:pt x="19429" y="4384"/>
                  </a:lnTo>
                  <a:lnTo>
                    <a:pt x="19750" y="4776"/>
                  </a:lnTo>
                  <a:lnTo>
                    <a:pt x="19999" y="5204"/>
                  </a:lnTo>
                  <a:lnTo>
                    <a:pt x="20283" y="5667"/>
                  </a:lnTo>
                  <a:lnTo>
                    <a:pt x="20532" y="6131"/>
                  </a:lnTo>
                  <a:lnTo>
                    <a:pt x="20746" y="6630"/>
                  </a:lnTo>
                  <a:lnTo>
                    <a:pt x="20924" y="7093"/>
                  </a:lnTo>
                  <a:lnTo>
                    <a:pt x="21102" y="7592"/>
                  </a:lnTo>
                  <a:lnTo>
                    <a:pt x="21244" y="8127"/>
                  </a:lnTo>
                  <a:lnTo>
                    <a:pt x="21386" y="8626"/>
                  </a:lnTo>
                  <a:lnTo>
                    <a:pt x="21458" y="9160"/>
                  </a:lnTo>
                  <a:lnTo>
                    <a:pt x="21564" y="9731"/>
                  </a:lnTo>
                  <a:lnTo>
                    <a:pt x="21600" y="10265"/>
                  </a:lnTo>
                  <a:lnTo>
                    <a:pt x="21600" y="11370"/>
                  </a:lnTo>
                  <a:lnTo>
                    <a:pt x="21564" y="11941"/>
                  </a:lnTo>
                  <a:lnTo>
                    <a:pt x="21458" y="12475"/>
                  </a:lnTo>
                  <a:lnTo>
                    <a:pt x="21386" y="12974"/>
                  </a:lnTo>
                  <a:lnTo>
                    <a:pt x="21244" y="13509"/>
                  </a:lnTo>
                  <a:lnTo>
                    <a:pt x="21102" y="14008"/>
                  </a:lnTo>
                  <a:lnTo>
                    <a:pt x="20924" y="14543"/>
                  </a:lnTo>
                  <a:lnTo>
                    <a:pt x="20746" y="15042"/>
                  </a:lnTo>
                  <a:lnTo>
                    <a:pt x="20283" y="15968"/>
                  </a:lnTo>
                  <a:lnTo>
                    <a:pt x="19999" y="16396"/>
                  </a:lnTo>
                  <a:lnTo>
                    <a:pt x="19750" y="16824"/>
                  </a:lnTo>
                  <a:lnTo>
                    <a:pt x="19429" y="17287"/>
                  </a:lnTo>
                  <a:lnTo>
                    <a:pt x="19109" y="17679"/>
                  </a:lnTo>
                  <a:lnTo>
                    <a:pt x="18753" y="18071"/>
                  </a:lnTo>
                  <a:lnTo>
                    <a:pt x="18433" y="18428"/>
                  </a:lnTo>
                  <a:lnTo>
                    <a:pt x="18077" y="18784"/>
                  </a:lnTo>
                  <a:lnTo>
                    <a:pt x="17650" y="19141"/>
                  </a:lnTo>
                  <a:lnTo>
                    <a:pt x="17259" y="19461"/>
                  </a:lnTo>
                  <a:lnTo>
                    <a:pt x="16832" y="19747"/>
                  </a:lnTo>
                  <a:lnTo>
                    <a:pt x="16405" y="20067"/>
                  </a:lnTo>
                  <a:lnTo>
                    <a:pt x="15942" y="20281"/>
                  </a:lnTo>
                  <a:lnTo>
                    <a:pt x="15444" y="20566"/>
                  </a:lnTo>
                  <a:lnTo>
                    <a:pt x="14981" y="20780"/>
                  </a:lnTo>
                  <a:lnTo>
                    <a:pt x="14483" y="20958"/>
                  </a:lnTo>
                  <a:lnTo>
                    <a:pt x="14020" y="21137"/>
                  </a:lnTo>
                  <a:lnTo>
                    <a:pt x="13487" y="21244"/>
                  </a:lnTo>
                  <a:lnTo>
                    <a:pt x="12988" y="21386"/>
                  </a:lnTo>
                  <a:lnTo>
                    <a:pt x="12455" y="21493"/>
                  </a:lnTo>
                  <a:lnTo>
                    <a:pt x="11885" y="21564"/>
                  </a:lnTo>
                  <a:lnTo>
                    <a:pt x="11352" y="21600"/>
                  </a:lnTo>
                  <a:lnTo>
                    <a:pt x="10818" y="21600"/>
                  </a:lnTo>
                  <a:close/>
                  <a:moveTo>
                    <a:pt x="10818" y="2246"/>
                  </a:moveTo>
                  <a:lnTo>
                    <a:pt x="9928" y="2281"/>
                  </a:lnTo>
                  <a:lnTo>
                    <a:pt x="9074" y="2424"/>
                  </a:lnTo>
                  <a:lnTo>
                    <a:pt x="8256" y="2602"/>
                  </a:lnTo>
                  <a:lnTo>
                    <a:pt x="7473" y="2923"/>
                  </a:lnTo>
                  <a:lnTo>
                    <a:pt x="6726" y="3279"/>
                  </a:lnTo>
                  <a:lnTo>
                    <a:pt x="6014" y="3707"/>
                  </a:lnTo>
                  <a:lnTo>
                    <a:pt x="5338" y="4206"/>
                  </a:lnTo>
                  <a:lnTo>
                    <a:pt x="4733" y="4741"/>
                  </a:lnTo>
                  <a:lnTo>
                    <a:pt x="4199" y="5347"/>
                  </a:lnTo>
                  <a:lnTo>
                    <a:pt x="3701" y="5988"/>
                  </a:lnTo>
                  <a:lnTo>
                    <a:pt x="3274" y="6701"/>
                  </a:lnTo>
                  <a:lnTo>
                    <a:pt x="2918" y="7450"/>
                  </a:lnTo>
                  <a:lnTo>
                    <a:pt x="2598" y="8269"/>
                  </a:lnTo>
                  <a:lnTo>
                    <a:pt x="2384" y="9089"/>
                  </a:lnTo>
                  <a:lnTo>
                    <a:pt x="2313" y="9945"/>
                  </a:lnTo>
                  <a:lnTo>
                    <a:pt x="2277" y="10836"/>
                  </a:lnTo>
                  <a:lnTo>
                    <a:pt x="2313" y="11655"/>
                  </a:lnTo>
                  <a:lnTo>
                    <a:pt x="2384" y="12547"/>
                  </a:lnTo>
                  <a:lnTo>
                    <a:pt x="2598" y="13331"/>
                  </a:lnTo>
                  <a:lnTo>
                    <a:pt x="2918" y="14150"/>
                  </a:lnTo>
                  <a:lnTo>
                    <a:pt x="3274" y="14899"/>
                  </a:lnTo>
                  <a:lnTo>
                    <a:pt x="3701" y="15612"/>
                  </a:lnTo>
                  <a:lnTo>
                    <a:pt x="4199" y="16253"/>
                  </a:lnTo>
                  <a:lnTo>
                    <a:pt x="4733" y="16895"/>
                  </a:lnTo>
                  <a:lnTo>
                    <a:pt x="5338" y="17394"/>
                  </a:lnTo>
                  <a:lnTo>
                    <a:pt x="6014" y="17893"/>
                  </a:lnTo>
                  <a:lnTo>
                    <a:pt x="6726" y="18356"/>
                  </a:lnTo>
                  <a:lnTo>
                    <a:pt x="7473" y="18677"/>
                  </a:lnTo>
                  <a:lnTo>
                    <a:pt x="8256" y="18998"/>
                  </a:lnTo>
                  <a:lnTo>
                    <a:pt x="9074" y="19212"/>
                  </a:lnTo>
                  <a:lnTo>
                    <a:pt x="9928" y="19354"/>
                  </a:lnTo>
                  <a:lnTo>
                    <a:pt x="10818" y="19390"/>
                  </a:lnTo>
                  <a:lnTo>
                    <a:pt x="11672" y="19354"/>
                  </a:lnTo>
                  <a:lnTo>
                    <a:pt x="12561" y="19212"/>
                  </a:lnTo>
                  <a:lnTo>
                    <a:pt x="13344" y="18998"/>
                  </a:lnTo>
                  <a:lnTo>
                    <a:pt x="14127" y="18677"/>
                  </a:lnTo>
                  <a:lnTo>
                    <a:pt x="14874" y="18356"/>
                  </a:lnTo>
                  <a:lnTo>
                    <a:pt x="15586" y="17893"/>
                  </a:lnTo>
                  <a:lnTo>
                    <a:pt x="16262" y="17394"/>
                  </a:lnTo>
                  <a:lnTo>
                    <a:pt x="16867" y="16895"/>
                  </a:lnTo>
                  <a:lnTo>
                    <a:pt x="17401" y="16253"/>
                  </a:lnTo>
                  <a:lnTo>
                    <a:pt x="17899" y="15612"/>
                  </a:lnTo>
                  <a:lnTo>
                    <a:pt x="18326" y="14899"/>
                  </a:lnTo>
                  <a:lnTo>
                    <a:pt x="18682" y="14150"/>
                  </a:lnTo>
                  <a:lnTo>
                    <a:pt x="19002" y="13331"/>
                  </a:lnTo>
                  <a:lnTo>
                    <a:pt x="19216" y="12547"/>
                  </a:lnTo>
                  <a:lnTo>
                    <a:pt x="19358" y="11655"/>
                  </a:lnTo>
                  <a:lnTo>
                    <a:pt x="19394" y="10836"/>
                  </a:lnTo>
                  <a:lnTo>
                    <a:pt x="19358" y="9945"/>
                  </a:lnTo>
                  <a:lnTo>
                    <a:pt x="19216" y="9089"/>
                  </a:lnTo>
                  <a:lnTo>
                    <a:pt x="19002" y="8269"/>
                  </a:lnTo>
                  <a:lnTo>
                    <a:pt x="18682" y="7450"/>
                  </a:lnTo>
                  <a:lnTo>
                    <a:pt x="18326" y="6701"/>
                  </a:lnTo>
                  <a:lnTo>
                    <a:pt x="17899" y="5988"/>
                  </a:lnTo>
                  <a:lnTo>
                    <a:pt x="17401" y="5347"/>
                  </a:lnTo>
                  <a:lnTo>
                    <a:pt x="16867" y="4741"/>
                  </a:lnTo>
                  <a:lnTo>
                    <a:pt x="16262" y="4206"/>
                  </a:lnTo>
                  <a:lnTo>
                    <a:pt x="15586" y="3707"/>
                  </a:lnTo>
                  <a:lnTo>
                    <a:pt x="14874" y="3279"/>
                  </a:lnTo>
                  <a:lnTo>
                    <a:pt x="14127" y="2923"/>
                  </a:lnTo>
                  <a:lnTo>
                    <a:pt x="13344" y="2602"/>
                  </a:lnTo>
                  <a:lnTo>
                    <a:pt x="12561" y="2424"/>
                  </a:lnTo>
                  <a:lnTo>
                    <a:pt x="11672" y="2281"/>
                  </a:lnTo>
                  <a:lnTo>
                    <a:pt x="10818" y="2246"/>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3" name="Freeform 895"/>
            <p:cNvSpPr/>
            <p:nvPr/>
          </p:nvSpPr>
          <p:spPr>
            <a:xfrm>
              <a:off x="0" y="319087"/>
              <a:ext cx="67867" cy="14289"/>
            </a:xfrm>
            <a:custGeom>
              <a:avLst/>
              <a:gdLst/>
              <a:ahLst/>
              <a:cxnLst>
                <a:cxn ang="0">
                  <a:pos x="wd2" y="hd2"/>
                </a:cxn>
                <a:cxn ang="5400000">
                  <a:pos x="wd2" y="hd2"/>
                </a:cxn>
                <a:cxn ang="10800000">
                  <a:pos x="wd2" y="hd2"/>
                </a:cxn>
                <a:cxn ang="16200000">
                  <a:pos x="wd2" y="hd2"/>
                </a:cxn>
              </a:cxnLst>
              <a:rect l="0" t="0" r="r" b="b"/>
              <a:pathLst>
                <a:path w="21600" h="21600" extrusionOk="0">
                  <a:moveTo>
                    <a:pt x="19242" y="21600"/>
                  </a:moveTo>
                  <a:lnTo>
                    <a:pt x="2358" y="21600"/>
                  </a:lnTo>
                  <a:lnTo>
                    <a:pt x="1901" y="21252"/>
                  </a:lnTo>
                  <a:lnTo>
                    <a:pt x="1369" y="20903"/>
                  </a:lnTo>
                  <a:lnTo>
                    <a:pt x="989" y="19858"/>
                  </a:lnTo>
                  <a:lnTo>
                    <a:pt x="685" y="18813"/>
                  </a:lnTo>
                  <a:lnTo>
                    <a:pt x="380" y="17071"/>
                  </a:lnTo>
                  <a:lnTo>
                    <a:pt x="152" y="15329"/>
                  </a:lnTo>
                  <a:lnTo>
                    <a:pt x="0" y="12890"/>
                  </a:lnTo>
                  <a:lnTo>
                    <a:pt x="0" y="8710"/>
                  </a:lnTo>
                  <a:lnTo>
                    <a:pt x="152" y="6619"/>
                  </a:lnTo>
                  <a:lnTo>
                    <a:pt x="380" y="4877"/>
                  </a:lnTo>
                  <a:lnTo>
                    <a:pt x="685" y="3135"/>
                  </a:lnTo>
                  <a:lnTo>
                    <a:pt x="989" y="1742"/>
                  </a:lnTo>
                  <a:lnTo>
                    <a:pt x="1369" y="1045"/>
                  </a:lnTo>
                  <a:lnTo>
                    <a:pt x="1901" y="0"/>
                  </a:lnTo>
                  <a:lnTo>
                    <a:pt x="19699" y="0"/>
                  </a:lnTo>
                  <a:lnTo>
                    <a:pt x="20155" y="1045"/>
                  </a:lnTo>
                  <a:lnTo>
                    <a:pt x="20535" y="1742"/>
                  </a:lnTo>
                  <a:lnTo>
                    <a:pt x="20915" y="3135"/>
                  </a:lnTo>
                  <a:lnTo>
                    <a:pt x="21220" y="4877"/>
                  </a:lnTo>
                  <a:lnTo>
                    <a:pt x="21372" y="6619"/>
                  </a:lnTo>
                  <a:lnTo>
                    <a:pt x="21600" y="8710"/>
                  </a:lnTo>
                  <a:lnTo>
                    <a:pt x="21600" y="12890"/>
                  </a:lnTo>
                  <a:lnTo>
                    <a:pt x="21372" y="15329"/>
                  </a:lnTo>
                  <a:lnTo>
                    <a:pt x="21220" y="17071"/>
                  </a:lnTo>
                  <a:lnTo>
                    <a:pt x="20915" y="18813"/>
                  </a:lnTo>
                  <a:lnTo>
                    <a:pt x="20155" y="20903"/>
                  </a:lnTo>
                  <a:lnTo>
                    <a:pt x="19242"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4" name="Freeform 896"/>
            <p:cNvSpPr/>
            <p:nvPr/>
          </p:nvSpPr>
          <p:spPr>
            <a:xfrm>
              <a:off x="84536" y="319087"/>
              <a:ext cx="67866" cy="14289"/>
            </a:xfrm>
            <a:custGeom>
              <a:avLst/>
              <a:gdLst/>
              <a:ahLst/>
              <a:cxnLst>
                <a:cxn ang="0">
                  <a:pos x="wd2" y="hd2"/>
                </a:cxn>
                <a:cxn ang="5400000">
                  <a:pos x="wd2" y="hd2"/>
                </a:cxn>
                <a:cxn ang="10800000">
                  <a:pos x="wd2" y="hd2"/>
                </a:cxn>
                <a:cxn ang="16200000">
                  <a:pos x="wd2" y="hd2"/>
                </a:cxn>
              </a:cxnLst>
              <a:rect l="0" t="0" r="r" b="b"/>
              <a:pathLst>
                <a:path w="21600" h="21600" extrusionOk="0">
                  <a:moveTo>
                    <a:pt x="19242" y="21600"/>
                  </a:moveTo>
                  <a:lnTo>
                    <a:pt x="2358" y="21600"/>
                  </a:lnTo>
                  <a:lnTo>
                    <a:pt x="1825" y="21252"/>
                  </a:lnTo>
                  <a:lnTo>
                    <a:pt x="1369" y="20903"/>
                  </a:lnTo>
                  <a:lnTo>
                    <a:pt x="608" y="18813"/>
                  </a:lnTo>
                  <a:lnTo>
                    <a:pt x="152" y="15329"/>
                  </a:lnTo>
                  <a:lnTo>
                    <a:pt x="0" y="12890"/>
                  </a:lnTo>
                  <a:lnTo>
                    <a:pt x="0" y="8710"/>
                  </a:lnTo>
                  <a:lnTo>
                    <a:pt x="152" y="6619"/>
                  </a:lnTo>
                  <a:lnTo>
                    <a:pt x="608" y="3135"/>
                  </a:lnTo>
                  <a:lnTo>
                    <a:pt x="989" y="1742"/>
                  </a:lnTo>
                  <a:lnTo>
                    <a:pt x="1369" y="1045"/>
                  </a:lnTo>
                  <a:lnTo>
                    <a:pt x="1825" y="0"/>
                  </a:lnTo>
                  <a:lnTo>
                    <a:pt x="19699" y="0"/>
                  </a:lnTo>
                  <a:lnTo>
                    <a:pt x="20155" y="1045"/>
                  </a:lnTo>
                  <a:lnTo>
                    <a:pt x="20535" y="1742"/>
                  </a:lnTo>
                  <a:lnTo>
                    <a:pt x="20915" y="3135"/>
                  </a:lnTo>
                  <a:lnTo>
                    <a:pt x="21220" y="4877"/>
                  </a:lnTo>
                  <a:lnTo>
                    <a:pt x="21372" y="6619"/>
                  </a:lnTo>
                  <a:lnTo>
                    <a:pt x="21600" y="8710"/>
                  </a:lnTo>
                  <a:lnTo>
                    <a:pt x="21600" y="12890"/>
                  </a:lnTo>
                  <a:lnTo>
                    <a:pt x="21372" y="15329"/>
                  </a:lnTo>
                  <a:lnTo>
                    <a:pt x="21220" y="17071"/>
                  </a:lnTo>
                  <a:lnTo>
                    <a:pt x="20915" y="18813"/>
                  </a:lnTo>
                  <a:lnTo>
                    <a:pt x="20155" y="20903"/>
                  </a:lnTo>
                  <a:lnTo>
                    <a:pt x="19242"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5" name="Freeform 897"/>
            <p:cNvSpPr/>
            <p:nvPr/>
          </p:nvSpPr>
          <p:spPr>
            <a:xfrm>
              <a:off x="169069" y="319087"/>
              <a:ext cx="67867" cy="14289"/>
            </a:xfrm>
            <a:custGeom>
              <a:avLst/>
              <a:gdLst/>
              <a:ahLst/>
              <a:cxnLst>
                <a:cxn ang="0">
                  <a:pos x="wd2" y="hd2"/>
                </a:cxn>
                <a:cxn ang="5400000">
                  <a:pos x="wd2" y="hd2"/>
                </a:cxn>
                <a:cxn ang="10800000">
                  <a:pos x="wd2" y="hd2"/>
                </a:cxn>
                <a:cxn ang="16200000">
                  <a:pos x="wd2" y="hd2"/>
                </a:cxn>
              </a:cxnLst>
              <a:rect l="0" t="0" r="r" b="b"/>
              <a:pathLst>
                <a:path w="21600" h="21600" extrusionOk="0">
                  <a:moveTo>
                    <a:pt x="19183" y="21600"/>
                  </a:moveTo>
                  <a:lnTo>
                    <a:pt x="2341" y="21600"/>
                  </a:lnTo>
                  <a:lnTo>
                    <a:pt x="1435" y="20903"/>
                  </a:lnTo>
                  <a:lnTo>
                    <a:pt x="680" y="18813"/>
                  </a:lnTo>
                  <a:lnTo>
                    <a:pt x="378" y="17071"/>
                  </a:lnTo>
                  <a:lnTo>
                    <a:pt x="227" y="15329"/>
                  </a:lnTo>
                  <a:lnTo>
                    <a:pt x="0" y="12890"/>
                  </a:lnTo>
                  <a:lnTo>
                    <a:pt x="0" y="8710"/>
                  </a:lnTo>
                  <a:lnTo>
                    <a:pt x="227" y="6619"/>
                  </a:lnTo>
                  <a:lnTo>
                    <a:pt x="378" y="4877"/>
                  </a:lnTo>
                  <a:lnTo>
                    <a:pt x="680" y="3135"/>
                  </a:lnTo>
                  <a:lnTo>
                    <a:pt x="1057" y="1742"/>
                  </a:lnTo>
                  <a:lnTo>
                    <a:pt x="1435" y="1045"/>
                  </a:lnTo>
                  <a:lnTo>
                    <a:pt x="1888" y="0"/>
                  </a:lnTo>
                  <a:lnTo>
                    <a:pt x="19636" y="0"/>
                  </a:lnTo>
                  <a:lnTo>
                    <a:pt x="20090" y="1045"/>
                  </a:lnTo>
                  <a:lnTo>
                    <a:pt x="20467" y="1742"/>
                  </a:lnTo>
                  <a:lnTo>
                    <a:pt x="20845" y="3135"/>
                  </a:lnTo>
                  <a:lnTo>
                    <a:pt x="21147" y="4877"/>
                  </a:lnTo>
                  <a:lnTo>
                    <a:pt x="21373" y="6619"/>
                  </a:lnTo>
                  <a:lnTo>
                    <a:pt x="21524" y="8710"/>
                  </a:lnTo>
                  <a:lnTo>
                    <a:pt x="21600" y="10800"/>
                  </a:lnTo>
                  <a:lnTo>
                    <a:pt x="21524" y="12890"/>
                  </a:lnTo>
                  <a:lnTo>
                    <a:pt x="21373" y="15329"/>
                  </a:lnTo>
                  <a:lnTo>
                    <a:pt x="21147" y="17071"/>
                  </a:lnTo>
                  <a:lnTo>
                    <a:pt x="20845" y="18813"/>
                  </a:lnTo>
                  <a:lnTo>
                    <a:pt x="20090" y="20903"/>
                  </a:lnTo>
                  <a:lnTo>
                    <a:pt x="19183"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6" name="Freeform 898"/>
            <p:cNvSpPr/>
            <p:nvPr/>
          </p:nvSpPr>
          <p:spPr>
            <a:xfrm>
              <a:off x="253604" y="319087"/>
              <a:ext cx="67866" cy="14289"/>
            </a:xfrm>
            <a:custGeom>
              <a:avLst/>
              <a:gdLst/>
              <a:ahLst/>
              <a:cxnLst>
                <a:cxn ang="0">
                  <a:pos x="wd2" y="hd2"/>
                </a:cxn>
                <a:cxn ang="5400000">
                  <a:pos x="wd2" y="hd2"/>
                </a:cxn>
                <a:cxn ang="10800000">
                  <a:pos x="wd2" y="hd2"/>
                </a:cxn>
                <a:cxn ang="16200000">
                  <a:pos x="wd2" y="hd2"/>
                </a:cxn>
              </a:cxnLst>
              <a:rect l="0" t="0" r="r" b="b"/>
              <a:pathLst>
                <a:path w="21600" h="21600" extrusionOk="0">
                  <a:moveTo>
                    <a:pt x="19108" y="21600"/>
                  </a:moveTo>
                  <a:lnTo>
                    <a:pt x="2341" y="21600"/>
                  </a:lnTo>
                  <a:lnTo>
                    <a:pt x="1435" y="20903"/>
                  </a:lnTo>
                  <a:lnTo>
                    <a:pt x="680" y="18813"/>
                  </a:lnTo>
                  <a:lnTo>
                    <a:pt x="378" y="17071"/>
                  </a:lnTo>
                  <a:lnTo>
                    <a:pt x="227" y="15329"/>
                  </a:lnTo>
                  <a:lnTo>
                    <a:pt x="0" y="12890"/>
                  </a:lnTo>
                  <a:lnTo>
                    <a:pt x="0" y="8710"/>
                  </a:lnTo>
                  <a:lnTo>
                    <a:pt x="227" y="6619"/>
                  </a:lnTo>
                  <a:lnTo>
                    <a:pt x="378" y="4877"/>
                  </a:lnTo>
                  <a:lnTo>
                    <a:pt x="680" y="3135"/>
                  </a:lnTo>
                  <a:lnTo>
                    <a:pt x="1057" y="1742"/>
                  </a:lnTo>
                  <a:lnTo>
                    <a:pt x="1435" y="1045"/>
                  </a:lnTo>
                  <a:lnTo>
                    <a:pt x="1888" y="0"/>
                  </a:lnTo>
                  <a:lnTo>
                    <a:pt x="19712" y="0"/>
                  </a:lnTo>
                  <a:lnTo>
                    <a:pt x="20090" y="1045"/>
                  </a:lnTo>
                  <a:lnTo>
                    <a:pt x="20467" y="1742"/>
                  </a:lnTo>
                  <a:lnTo>
                    <a:pt x="20845" y="3135"/>
                  </a:lnTo>
                  <a:lnTo>
                    <a:pt x="21071" y="4877"/>
                  </a:lnTo>
                  <a:lnTo>
                    <a:pt x="21373" y="6619"/>
                  </a:lnTo>
                  <a:lnTo>
                    <a:pt x="21449" y="8710"/>
                  </a:lnTo>
                  <a:lnTo>
                    <a:pt x="21600" y="10800"/>
                  </a:lnTo>
                  <a:lnTo>
                    <a:pt x="21449" y="12890"/>
                  </a:lnTo>
                  <a:lnTo>
                    <a:pt x="21373" y="15329"/>
                  </a:lnTo>
                  <a:lnTo>
                    <a:pt x="21071" y="17071"/>
                  </a:lnTo>
                  <a:lnTo>
                    <a:pt x="20845" y="18813"/>
                  </a:lnTo>
                  <a:lnTo>
                    <a:pt x="20090" y="20903"/>
                  </a:lnTo>
                  <a:lnTo>
                    <a:pt x="19712" y="21252"/>
                  </a:lnTo>
                  <a:lnTo>
                    <a:pt x="19108"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7" name="Freeform 899"/>
            <p:cNvSpPr/>
            <p:nvPr/>
          </p:nvSpPr>
          <p:spPr>
            <a:xfrm>
              <a:off x="338138" y="319087"/>
              <a:ext cx="67867" cy="14289"/>
            </a:xfrm>
            <a:custGeom>
              <a:avLst/>
              <a:gdLst/>
              <a:ahLst/>
              <a:cxnLst>
                <a:cxn ang="0">
                  <a:pos x="wd2" y="hd2"/>
                </a:cxn>
                <a:cxn ang="5400000">
                  <a:pos x="wd2" y="hd2"/>
                </a:cxn>
                <a:cxn ang="10800000">
                  <a:pos x="wd2" y="hd2"/>
                </a:cxn>
                <a:cxn ang="16200000">
                  <a:pos x="wd2" y="hd2"/>
                </a:cxn>
              </a:cxnLst>
              <a:rect l="0" t="0" r="r" b="b"/>
              <a:pathLst>
                <a:path w="21600" h="21600" extrusionOk="0">
                  <a:moveTo>
                    <a:pt x="19251" y="21600"/>
                  </a:moveTo>
                  <a:lnTo>
                    <a:pt x="2349" y="21600"/>
                  </a:lnTo>
                  <a:lnTo>
                    <a:pt x="1440" y="20903"/>
                  </a:lnTo>
                  <a:lnTo>
                    <a:pt x="682" y="18813"/>
                  </a:lnTo>
                  <a:lnTo>
                    <a:pt x="379" y="17071"/>
                  </a:lnTo>
                  <a:lnTo>
                    <a:pt x="227" y="15329"/>
                  </a:lnTo>
                  <a:lnTo>
                    <a:pt x="76" y="12890"/>
                  </a:lnTo>
                  <a:lnTo>
                    <a:pt x="0" y="10800"/>
                  </a:lnTo>
                  <a:lnTo>
                    <a:pt x="76" y="8710"/>
                  </a:lnTo>
                  <a:lnTo>
                    <a:pt x="227" y="6619"/>
                  </a:lnTo>
                  <a:lnTo>
                    <a:pt x="379" y="4877"/>
                  </a:lnTo>
                  <a:lnTo>
                    <a:pt x="682" y="3135"/>
                  </a:lnTo>
                  <a:lnTo>
                    <a:pt x="1061" y="1742"/>
                  </a:lnTo>
                  <a:lnTo>
                    <a:pt x="1440" y="1045"/>
                  </a:lnTo>
                  <a:lnTo>
                    <a:pt x="1895" y="0"/>
                  </a:lnTo>
                  <a:lnTo>
                    <a:pt x="19781" y="0"/>
                  </a:lnTo>
                  <a:lnTo>
                    <a:pt x="20160" y="1045"/>
                  </a:lnTo>
                  <a:lnTo>
                    <a:pt x="20615" y="1742"/>
                  </a:lnTo>
                  <a:lnTo>
                    <a:pt x="20918" y="3135"/>
                  </a:lnTo>
                  <a:lnTo>
                    <a:pt x="21221" y="4877"/>
                  </a:lnTo>
                  <a:lnTo>
                    <a:pt x="21448" y="6619"/>
                  </a:lnTo>
                  <a:lnTo>
                    <a:pt x="21600" y="10800"/>
                  </a:lnTo>
                  <a:lnTo>
                    <a:pt x="21524" y="12890"/>
                  </a:lnTo>
                  <a:lnTo>
                    <a:pt x="21448" y="15329"/>
                  </a:lnTo>
                  <a:lnTo>
                    <a:pt x="21221" y="17071"/>
                  </a:lnTo>
                  <a:lnTo>
                    <a:pt x="20918" y="18813"/>
                  </a:lnTo>
                  <a:lnTo>
                    <a:pt x="20615" y="19858"/>
                  </a:lnTo>
                  <a:lnTo>
                    <a:pt x="20160" y="20903"/>
                  </a:lnTo>
                  <a:lnTo>
                    <a:pt x="19781" y="21252"/>
                  </a:lnTo>
                  <a:lnTo>
                    <a:pt x="19251"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8" name="Freeform 900"/>
            <p:cNvSpPr/>
            <p:nvPr/>
          </p:nvSpPr>
          <p:spPr>
            <a:xfrm>
              <a:off x="422673" y="319087"/>
              <a:ext cx="67866" cy="14289"/>
            </a:xfrm>
            <a:custGeom>
              <a:avLst/>
              <a:gdLst/>
              <a:ahLst/>
              <a:cxnLst>
                <a:cxn ang="0">
                  <a:pos x="wd2" y="hd2"/>
                </a:cxn>
                <a:cxn ang="5400000">
                  <a:pos x="wd2" y="hd2"/>
                </a:cxn>
                <a:cxn ang="10800000">
                  <a:pos x="wd2" y="hd2"/>
                </a:cxn>
                <a:cxn ang="16200000">
                  <a:pos x="wd2" y="hd2"/>
                </a:cxn>
              </a:cxnLst>
              <a:rect l="0" t="0" r="r" b="b"/>
              <a:pathLst>
                <a:path w="21600" h="21600" extrusionOk="0">
                  <a:moveTo>
                    <a:pt x="19251" y="21600"/>
                  </a:moveTo>
                  <a:lnTo>
                    <a:pt x="2349" y="21600"/>
                  </a:lnTo>
                  <a:lnTo>
                    <a:pt x="1895" y="21252"/>
                  </a:lnTo>
                  <a:lnTo>
                    <a:pt x="1516" y="20903"/>
                  </a:lnTo>
                  <a:lnTo>
                    <a:pt x="1061" y="19858"/>
                  </a:lnTo>
                  <a:lnTo>
                    <a:pt x="758" y="18813"/>
                  </a:lnTo>
                  <a:lnTo>
                    <a:pt x="152" y="15329"/>
                  </a:lnTo>
                  <a:lnTo>
                    <a:pt x="76" y="12890"/>
                  </a:lnTo>
                  <a:lnTo>
                    <a:pt x="0" y="10800"/>
                  </a:lnTo>
                  <a:lnTo>
                    <a:pt x="152" y="6619"/>
                  </a:lnTo>
                  <a:lnTo>
                    <a:pt x="758" y="3135"/>
                  </a:lnTo>
                  <a:lnTo>
                    <a:pt x="1061" y="1742"/>
                  </a:lnTo>
                  <a:lnTo>
                    <a:pt x="1516" y="1045"/>
                  </a:lnTo>
                  <a:lnTo>
                    <a:pt x="1895" y="0"/>
                  </a:lnTo>
                  <a:lnTo>
                    <a:pt x="19705" y="0"/>
                  </a:lnTo>
                  <a:lnTo>
                    <a:pt x="20236" y="1045"/>
                  </a:lnTo>
                  <a:lnTo>
                    <a:pt x="20615" y="1742"/>
                  </a:lnTo>
                  <a:lnTo>
                    <a:pt x="20994" y="3135"/>
                  </a:lnTo>
                  <a:lnTo>
                    <a:pt x="21448" y="6619"/>
                  </a:lnTo>
                  <a:lnTo>
                    <a:pt x="21600" y="10800"/>
                  </a:lnTo>
                  <a:lnTo>
                    <a:pt x="21524" y="12890"/>
                  </a:lnTo>
                  <a:lnTo>
                    <a:pt x="21448" y="15329"/>
                  </a:lnTo>
                  <a:lnTo>
                    <a:pt x="20994" y="18813"/>
                  </a:lnTo>
                  <a:lnTo>
                    <a:pt x="20236" y="20903"/>
                  </a:lnTo>
                  <a:lnTo>
                    <a:pt x="19705" y="21252"/>
                  </a:lnTo>
                  <a:lnTo>
                    <a:pt x="19251" y="21600"/>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29" name="Freeform 901"/>
            <p:cNvSpPr/>
            <p:nvPr/>
          </p:nvSpPr>
          <p:spPr>
            <a:xfrm>
              <a:off x="86916" y="-1"/>
              <a:ext cx="320280" cy="296468"/>
            </a:xfrm>
            <a:custGeom>
              <a:avLst/>
              <a:gdLst/>
              <a:ahLst/>
              <a:cxnLst>
                <a:cxn ang="0">
                  <a:pos x="wd2" y="hd2"/>
                </a:cxn>
                <a:cxn ang="5400000">
                  <a:pos x="wd2" y="hd2"/>
                </a:cxn>
                <a:cxn ang="10800000">
                  <a:pos x="wd2" y="hd2"/>
                </a:cxn>
                <a:cxn ang="16200000">
                  <a:pos x="wd2" y="hd2"/>
                </a:cxn>
              </a:cxnLst>
              <a:rect l="0" t="0" r="r" b="b"/>
              <a:pathLst>
                <a:path w="21600" h="21600" extrusionOk="0">
                  <a:moveTo>
                    <a:pt x="21102" y="21600"/>
                  </a:moveTo>
                  <a:lnTo>
                    <a:pt x="401" y="21600"/>
                  </a:lnTo>
                  <a:lnTo>
                    <a:pt x="305" y="21548"/>
                  </a:lnTo>
                  <a:lnTo>
                    <a:pt x="225" y="21513"/>
                  </a:lnTo>
                  <a:lnTo>
                    <a:pt x="145" y="21444"/>
                  </a:lnTo>
                  <a:lnTo>
                    <a:pt x="80" y="21357"/>
                  </a:lnTo>
                  <a:lnTo>
                    <a:pt x="48" y="21271"/>
                  </a:lnTo>
                  <a:lnTo>
                    <a:pt x="0" y="21167"/>
                  </a:lnTo>
                  <a:lnTo>
                    <a:pt x="0" y="433"/>
                  </a:lnTo>
                  <a:lnTo>
                    <a:pt x="48" y="346"/>
                  </a:lnTo>
                  <a:lnTo>
                    <a:pt x="80" y="243"/>
                  </a:lnTo>
                  <a:lnTo>
                    <a:pt x="225" y="87"/>
                  </a:lnTo>
                  <a:lnTo>
                    <a:pt x="305" y="52"/>
                  </a:lnTo>
                  <a:lnTo>
                    <a:pt x="401" y="17"/>
                  </a:lnTo>
                  <a:lnTo>
                    <a:pt x="498" y="0"/>
                  </a:lnTo>
                  <a:lnTo>
                    <a:pt x="21102" y="0"/>
                  </a:lnTo>
                  <a:lnTo>
                    <a:pt x="21199" y="17"/>
                  </a:lnTo>
                  <a:lnTo>
                    <a:pt x="21279" y="52"/>
                  </a:lnTo>
                  <a:lnTo>
                    <a:pt x="21375" y="87"/>
                  </a:lnTo>
                  <a:lnTo>
                    <a:pt x="21439" y="173"/>
                  </a:lnTo>
                  <a:lnTo>
                    <a:pt x="21504" y="243"/>
                  </a:lnTo>
                  <a:lnTo>
                    <a:pt x="21568" y="346"/>
                  </a:lnTo>
                  <a:lnTo>
                    <a:pt x="21584" y="433"/>
                  </a:lnTo>
                  <a:lnTo>
                    <a:pt x="21600" y="537"/>
                  </a:lnTo>
                  <a:lnTo>
                    <a:pt x="21600" y="21063"/>
                  </a:lnTo>
                  <a:lnTo>
                    <a:pt x="21568" y="21271"/>
                  </a:lnTo>
                  <a:lnTo>
                    <a:pt x="21439" y="21444"/>
                  </a:lnTo>
                  <a:lnTo>
                    <a:pt x="21375" y="21513"/>
                  </a:lnTo>
                  <a:lnTo>
                    <a:pt x="21279" y="21548"/>
                  </a:lnTo>
                  <a:lnTo>
                    <a:pt x="21199" y="21600"/>
                  </a:lnTo>
                  <a:lnTo>
                    <a:pt x="21102" y="21600"/>
                  </a:lnTo>
                  <a:close/>
                  <a:moveTo>
                    <a:pt x="996" y="20526"/>
                  </a:moveTo>
                  <a:lnTo>
                    <a:pt x="20604" y="20526"/>
                  </a:lnTo>
                  <a:lnTo>
                    <a:pt x="20604" y="1074"/>
                  </a:lnTo>
                  <a:lnTo>
                    <a:pt x="996" y="1074"/>
                  </a:lnTo>
                  <a:lnTo>
                    <a:pt x="996" y="20526"/>
                  </a:lnTo>
                  <a:close/>
                </a:path>
              </a:pathLst>
            </a:custGeom>
            <a:solidFill>
              <a:srgbClr val="054ADA"/>
            </a:solidFill>
            <a:ln w="317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0" name="Freeform 902"/>
            <p:cNvSpPr/>
            <p:nvPr/>
          </p:nvSpPr>
          <p:spPr>
            <a:xfrm>
              <a:off x="230981" y="406003"/>
              <a:ext cx="33339" cy="33339"/>
            </a:xfrm>
            <a:custGeom>
              <a:avLst/>
              <a:gdLst/>
              <a:ahLst/>
              <a:cxnLst>
                <a:cxn ang="0">
                  <a:pos x="wd2" y="hd2"/>
                </a:cxn>
                <a:cxn ang="5400000">
                  <a:pos x="wd2" y="hd2"/>
                </a:cxn>
                <a:cxn ang="10800000">
                  <a:pos x="wd2" y="hd2"/>
                </a:cxn>
                <a:cxn ang="16200000">
                  <a:pos x="wd2" y="hd2"/>
                </a:cxn>
              </a:cxnLst>
              <a:rect l="0" t="0" r="r" b="b"/>
              <a:pathLst>
                <a:path w="21600" h="21600" extrusionOk="0">
                  <a:moveTo>
                    <a:pt x="10957" y="0"/>
                  </a:moveTo>
                  <a:lnTo>
                    <a:pt x="11896" y="0"/>
                  </a:lnTo>
                  <a:lnTo>
                    <a:pt x="14087" y="313"/>
                  </a:lnTo>
                  <a:lnTo>
                    <a:pt x="15026" y="783"/>
                  </a:lnTo>
                  <a:lnTo>
                    <a:pt x="15965" y="1096"/>
                  </a:lnTo>
                  <a:lnTo>
                    <a:pt x="16904" y="1722"/>
                  </a:lnTo>
                  <a:lnTo>
                    <a:pt x="17687" y="2348"/>
                  </a:lnTo>
                  <a:lnTo>
                    <a:pt x="19252" y="3913"/>
                  </a:lnTo>
                  <a:lnTo>
                    <a:pt x="19878" y="4696"/>
                  </a:lnTo>
                  <a:lnTo>
                    <a:pt x="20817" y="6574"/>
                  </a:lnTo>
                  <a:lnTo>
                    <a:pt x="21130" y="7513"/>
                  </a:lnTo>
                  <a:lnTo>
                    <a:pt x="21443" y="8609"/>
                  </a:lnTo>
                  <a:lnTo>
                    <a:pt x="21600" y="9704"/>
                  </a:lnTo>
                  <a:lnTo>
                    <a:pt x="21600" y="11896"/>
                  </a:lnTo>
                  <a:lnTo>
                    <a:pt x="21443" y="12991"/>
                  </a:lnTo>
                  <a:lnTo>
                    <a:pt x="20817" y="14870"/>
                  </a:lnTo>
                  <a:lnTo>
                    <a:pt x="20348" y="15965"/>
                  </a:lnTo>
                  <a:lnTo>
                    <a:pt x="19878" y="16904"/>
                  </a:lnTo>
                  <a:lnTo>
                    <a:pt x="19252" y="17687"/>
                  </a:lnTo>
                  <a:lnTo>
                    <a:pt x="18470" y="18470"/>
                  </a:lnTo>
                  <a:lnTo>
                    <a:pt x="16904" y="19722"/>
                  </a:lnTo>
                  <a:lnTo>
                    <a:pt x="15965" y="20191"/>
                  </a:lnTo>
                  <a:lnTo>
                    <a:pt x="15026" y="20817"/>
                  </a:lnTo>
                  <a:lnTo>
                    <a:pt x="14087" y="21130"/>
                  </a:lnTo>
                  <a:lnTo>
                    <a:pt x="12991" y="21287"/>
                  </a:lnTo>
                  <a:lnTo>
                    <a:pt x="11896" y="21600"/>
                  </a:lnTo>
                  <a:lnTo>
                    <a:pt x="9704" y="21600"/>
                  </a:lnTo>
                  <a:lnTo>
                    <a:pt x="8765" y="21287"/>
                  </a:lnTo>
                  <a:lnTo>
                    <a:pt x="7670" y="21130"/>
                  </a:lnTo>
                  <a:lnTo>
                    <a:pt x="6574" y="20817"/>
                  </a:lnTo>
                  <a:lnTo>
                    <a:pt x="5635" y="20191"/>
                  </a:lnTo>
                  <a:lnTo>
                    <a:pt x="4852" y="19722"/>
                  </a:lnTo>
                  <a:lnTo>
                    <a:pt x="3913" y="19096"/>
                  </a:lnTo>
                  <a:lnTo>
                    <a:pt x="3130" y="18470"/>
                  </a:lnTo>
                  <a:lnTo>
                    <a:pt x="2504" y="17687"/>
                  </a:lnTo>
                  <a:lnTo>
                    <a:pt x="2035" y="16904"/>
                  </a:lnTo>
                  <a:lnTo>
                    <a:pt x="1409" y="15965"/>
                  </a:lnTo>
                  <a:lnTo>
                    <a:pt x="783" y="14870"/>
                  </a:lnTo>
                  <a:lnTo>
                    <a:pt x="626" y="13930"/>
                  </a:lnTo>
                  <a:lnTo>
                    <a:pt x="157" y="12991"/>
                  </a:lnTo>
                  <a:lnTo>
                    <a:pt x="0" y="11896"/>
                  </a:lnTo>
                  <a:lnTo>
                    <a:pt x="0" y="9704"/>
                  </a:lnTo>
                  <a:lnTo>
                    <a:pt x="157" y="8609"/>
                  </a:lnTo>
                  <a:lnTo>
                    <a:pt x="626" y="7513"/>
                  </a:lnTo>
                  <a:lnTo>
                    <a:pt x="783" y="6574"/>
                  </a:lnTo>
                  <a:lnTo>
                    <a:pt x="2035" y="4696"/>
                  </a:lnTo>
                  <a:lnTo>
                    <a:pt x="2504" y="3913"/>
                  </a:lnTo>
                  <a:lnTo>
                    <a:pt x="3130" y="3130"/>
                  </a:lnTo>
                  <a:lnTo>
                    <a:pt x="3913" y="2348"/>
                  </a:lnTo>
                  <a:lnTo>
                    <a:pt x="4852" y="1722"/>
                  </a:lnTo>
                  <a:lnTo>
                    <a:pt x="5635" y="1096"/>
                  </a:lnTo>
                  <a:lnTo>
                    <a:pt x="6574" y="783"/>
                  </a:lnTo>
                  <a:lnTo>
                    <a:pt x="7670" y="313"/>
                  </a:lnTo>
                  <a:lnTo>
                    <a:pt x="8765" y="157"/>
                  </a:lnTo>
                  <a:lnTo>
                    <a:pt x="9704" y="0"/>
                  </a:lnTo>
                  <a:lnTo>
                    <a:pt x="10957" y="0"/>
                  </a:lnTo>
                  <a:close/>
                </a:path>
              </a:pathLst>
            </a:custGeom>
            <a:solidFill>
              <a:srgbClr val="054ADA"/>
            </a:solidFill>
            <a:ln w="952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1" name="Freeform 903"/>
            <p:cNvSpPr/>
            <p:nvPr/>
          </p:nvSpPr>
          <p:spPr>
            <a:xfrm>
              <a:off x="404813" y="406003"/>
              <a:ext cx="33339" cy="33339"/>
            </a:xfrm>
            <a:custGeom>
              <a:avLst/>
              <a:gdLst/>
              <a:ahLst/>
              <a:cxnLst>
                <a:cxn ang="0">
                  <a:pos x="wd2" y="hd2"/>
                </a:cxn>
                <a:cxn ang="5400000">
                  <a:pos x="wd2" y="hd2"/>
                </a:cxn>
                <a:cxn ang="10800000">
                  <a:pos x="wd2" y="hd2"/>
                </a:cxn>
                <a:cxn ang="16200000">
                  <a:pos x="wd2" y="hd2"/>
                </a:cxn>
              </a:cxnLst>
              <a:rect l="0" t="0" r="r" b="b"/>
              <a:pathLst>
                <a:path w="21600" h="21600" extrusionOk="0">
                  <a:moveTo>
                    <a:pt x="10643" y="0"/>
                  </a:moveTo>
                  <a:lnTo>
                    <a:pt x="11896" y="0"/>
                  </a:lnTo>
                  <a:lnTo>
                    <a:pt x="12835" y="157"/>
                  </a:lnTo>
                  <a:lnTo>
                    <a:pt x="13930" y="313"/>
                  </a:lnTo>
                  <a:lnTo>
                    <a:pt x="14870" y="783"/>
                  </a:lnTo>
                  <a:lnTo>
                    <a:pt x="15965" y="1096"/>
                  </a:lnTo>
                  <a:lnTo>
                    <a:pt x="16748" y="1722"/>
                  </a:lnTo>
                  <a:lnTo>
                    <a:pt x="17687" y="2348"/>
                  </a:lnTo>
                  <a:lnTo>
                    <a:pt x="18470" y="3130"/>
                  </a:lnTo>
                  <a:lnTo>
                    <a:pt x="19096" y="3913"/>
                  </a:lnTo>
                  <a:lnTo>
                    <a:pt x="19565" y="4696"/>
                  </a:lnTo>
                  <a:lnTo>
                    <a:pt x="20817" y="6574"/>
                  </a:lnTo>
                  <a:lnTo>
                    <a:pt x="20974" y="7513"/>
                  </a:lnTo>
                  <a:lnTo>
                    <a:pt x="21600" y="9704"/>
                  </a:lnTo>
                  <a:lnTo>
                    <a:pt x="21600" y="11896"/>
                  </a:lnTo>
                  <a:lnTo>
                    <a:pt x="21287" y="12991"/>
                  </a:lnTo>
                  <a:lnTo>
                    <a:pt x="20974" y="13930"/>
                  </a:lnTo>
                  <a:lnTo>
                    <a:pt x="20817" y="14870"/>
                  </a:lnTo>
                  <a:lnTo>
                    <a:pt x="20191" y="15965"/>
                  </a:lnTo>
                  <a:lnTo>
                    <a:pt x="19565" y="16904"/>
                  </a:lnTo>
                  <a:lnTo>
                    <a:pt x="19096" y="17687"/>
                  </a:lnTo>
                  <a:lnTo>
                    <a:pt x="18470" y="18470"/>
                  </a:lnTo>
                  <a:lnTo>
                    <a:pt x="17687" y="19096"/>
                  </a:lnTo>
                  <a:lnTo>
                    <a:pt x="16748" y="19722"/>
                  </a:lnTo>
                  <a:lnTo>
                    <a:pt x="15965" y="20191"/>
                  </a:lnTo>
                  <a:lnTo>
                    <a:pt x="14870" y="20817"/>
                  </a:lnTo>
                  <a:lnTo>
                    <a:pt x="13930" y="21130"/>
                  </a:lnTo>
                  <a:lnTo>
                    <a:pt x="12835" y="21287"/>
                  </a:lnTo>
                  <a:lnTo>
                    <a:pt x="11896" y="21600"/>
                  </a:lnTo>
                  <a:lnTo>
                    <a:pt x="9704" y="21600"/>
                  </a:lnTo>
                  <a:lnTo>
                    <a:pt x="8609" y="21287"/>
                  </a:lnTo>
                  <a:lnTo>
                    <a:pt x="7513" y="21130"/>
                  </a:lnTo>
                  <a:lnTo>
                    <a:pt x="6574" y="20817"/>
                  </a:lnTo>
                  <a:lnTo>
                    <a:pt x="5635" y="20191"/>
                  </a:lnTo>
                  <a:lnTo>
                    <a:pt x="4696" y="19722"/>
                  </a:lnTo>
                  <a:lnTo>
                    <a:pt x="3130" y="18470"/>
                  </a:lnTo>
                  <a:lnTo>
                    <a:pt x="2348" y="17687"/>
                  </a:lnTo>
                  <a:lnTo>
                    <a:pt x="1722" y="16904"/>
                  </a:lnTo>
                  <a:lnTo>
                    <a:pt x="1096" y="15965"/>
                  </a:lnTo>
                  <a:lnTo>
                    <a:pt x="783" y="14870"/>
                  </a:lnTo>
                  <a:lnTo>
                    <a:pt x="313" y="13930"/>
                  </a:lnTo>
                  <a:lnTo>
                    <a:pt x="157" y="12991"/>
                  </a:lnTo>
                  <a:lnTo>
                    <a:pt x="0" y="11896"/>
                  </a:lnTo>
                  <a:lnTo>
                    <a:pt x="0" y="9704"/>
                  </a:lnTo>
                  <a:lnTo>
                    <a:pt x="313" y="7513"/>
                  </a:lnTo>
                  <a:lnTo>
                    <a:pt x="783" y="6574"/>
                  </a:lnTo>
                  <a:lnTo>
                    <a:pt x="1096" y="5635"/>
                  </a:lnTo>
                  <a:lnTo>
                    <a:pt x="1722" y="4696"/>
                  </a:lnTo>
                  <a:lnTo>
                    <a:pt x="2348" y="3913"/>
                  </a:lnTo>
                  <a:lnTo>
                    <a:pt x="3913" y="2348"/>
                  </a:lnTo>
                  <a:lnTo>
                    <a:pt x="4696" y="1722"/>
                  </a:lnTo>
                  <a:lnTo>
                    <a:pt x="5635" y="1096"/>
                  </a:lnTo>
                  <a:lnTo>
                    <a:pt x="6574" y="783"/>
                  </a:lnTo>
                  <a:lnTo>
                    <a:pt x="7513" y="313"/>
                  </a:lnTo>
                  <a:lnTo>
                    <a:pt x="9704" y="0"/>
                  </a:lnTo>
                  <a:lnTo>
                    <a:pt x="10643" y="0"/>
                  </a:lnTo>
                  <a:close/>
                </a:path>
              </a:pathLst>
            </a:custGeom>
            <a:solidFill>
              <a:srgbClr val="054ADA"/>
            </a:solidFill>
            <a:ln w="952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849" name="Group 294"/>
          <p:cNvGrpSpPr/>
          <p:nvPr/>
        </p:nvGrpSpPr>
        <p:grpSpPr>
          <a:xfrm>
            <a:off x="257312" y="2529524"/>
            <a:ext cx="606382" cy="605289"/>
            <a:chOff x="0" y="0"/>
            <a:chExt cx="606381" cy="605287"/>
          </a:xfrm>
        </p:grpSpPr>
        <p:sp>
          <p:nvSpPr>
            <p:cNvPr id="2833" name="Freeform 278"/>
            <p:cNvSpPr/>
            <p:nvPr/>
          </p:nvSpPr>
          <p:spPr>
            <a:xfrm>
              <a:off x="0" y="529900"/>
              <a:ext cx="606382" cy="75388"/>
            </a:xfrm>
            <a:custGeom>
              <a:avLst/>
              <a:gdLst/>
              <a:ahLst/>
              <a:cxnLst>
                <a:cxn ang="0">
                  <a:pos x="wd2" y="hd2"/>
                </a:cxn>
                <a:cxn ang="5400000">
                  <a:pos x="wd2" y="hd2"/>
                </a:cxn>
                <a:cxn ang="10800000">
                  <a:pos x="wd2" y="hd2"/>
                </a:cxn>
                <a:cxn ang="16200000">
                  <a:pos x="wd2" y="hd2"/>
                </a:cxn>
              </a:cxnLst>
              <a:rect l="0" t="0" r="r" b="b"/>
              <a:pathLst>
                <a:path w="21600" h="21600" extrusionOk="0">
                  <a:moveTo>
                    <a:pt x="20078" y="21600"/>
                  </a:moveTo>
                  <a:lnTo>
                    <a:pt x="1522" y="21600"/>
                  </a:lnTo>
                  <a:lnTo>
                    <a:pt x="0" y="9425"/>
                  </a:lnTo>
                  <a:lnTo>
                    <a:pt x="0" y="0"/>
                  </a:lnTo>
                  <a:lnTo>
                    <a:pt x="8591" y="0"/>
                  </a:lnTo>
                  <a:lnTo>
                    <a:pt x="9278" y="5498"/>
                  </a:lnTo>
                  <a:lnTo>
                    <a:pt x="12322" y="5498"/>
                  </a:lnTo>
                  <a:lnTo>
                    <a:pt x="13009" y="0"/>
                  </a:lnTo>
                  <a:lnTo>
                    <a:pt x="21600" y="0"/>
                  </a:lnTo>
                  <a:lnTo>
                    <a:pt x="21600" y="9425"/>
                  </a:lnTo>
                  <a:lnTo>
                    <a:pt x="20078" y="21600"/>
                  </a:lnTo>
                  <a:close/>
                  <a:moveTo>
                    <a:pt x="1865" y="16495"/>
                  </a:moveTo>
                  <a:lnTo>
                    <a:pt x="19735" y="16495"/>
                  </a:lnTo>
                  <a:lnTo>
                    <a:pt x="20913" y="7069"/>
                  </a:lnTo>
                  <a:lnTo>
                    <a:pt x="20913" y="5498"/>
                  </a:lnTo>
                  <a:lnTo>
                    <a:pt x="13304" y="5498"/>
                  </a:lnTo>
                  <a:lnTo>
                    <a:pt x="12665" y="10996"/>
                  </a:lnTo>
                  <a:lnTo>
                    <a:pt x="8935" y="10996"/>
                  </a:lnTo>
                  <a:lnTo>
                    <a:pt x="8247" y="5498"/>
                  </a:lnTo>
                  <a:lnTo>
                    <a:pt x="687" y="5498"/>
                  </a:lnTo>
                  <a:lnTo>
                    <a:pt x="687" y="7069"/>
                  </a:lnTo>
                  <a:lnTo>
                    <a:pt x="1865" y="16495"/>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4" name="Freeform 279"/>
            <p:cNvSpPr/>
            <p:nvPr/>
          </p:nvSpPr>
          <p:spPr>
            <a:xfrm>
              <a:off x="38240" y="189015"/>
              <a:ext cx="169350" cy="32231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2031"/>
                  </a:lnTo>
                  <a:lnTo>
                    <a:pt x="176" y="1569"/>
                  </a:lnTo>
                  <a:lnTo>
                    <a:pt x="1405" y="831"/>
                  </a:lnTo>
                  <a:lnTo>
                    <a:pt x="2985" y="185"/>
                  </a:lnTo>
                  <a:lnTo>
                    <a:pt x="3863" y="0"/>
                  </a:lnTo>
                  <a:lnTo>
                    <a:pt x="21600" y="0"/>
                  </a:lnTo>
                  <a:lnTo>
                    <a:pt x="21600" y="1292"/>
                  </a:lnTo>
                  <a:lnTo>
                    <a:pt x="4741" y="1292"/>
                  </a:lnTo>
                  <a:lnTo>
                    <a:pt x="3863" y="1477"/>
                  </a:lnTo>
                  <a:lnTo>
                    <a:pt x="2985" y="1569"/>
                  </a:lnTo>
                  <a:lnTo>
                    <a:pt x="2634" y="2031"/>
                  </a:lnTo>
                  <a:lnTo>
                    <a:pt x="2283" y="2585"/>
                  </a:lnTo>
                  <a:lnTo>
                    <a:pt x="2283"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5" name="Freeform 280"/>
            <p:cNvSpPr/>
            <p:nvPr/>
          </p:nvSpPr>
          <p:spPr>
            <a:xfrm>
              <a:off x="397698" y="189015"/>
              <a:ext cx="170443" cy="3223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9141" y="21600"/>
                  </a:lnTo>
                  <a:lnTo>
                    <a:pt x="19141" y="2585"/>
                  </a:lnTo>
                  <a:lnTo>
                    <a:pt x="18966" y="2031"/>
                  </a:lnTo>
                  <a:lnTo>
                    <a:pt x="18615" y="1569"/>
                  </a:lnTo>
                  <a:lnTo>
                    <a:pt x="17737" y="1477"/>
                  </a:lnTo>
                  <a:lnTo>
                    <a:pt x="16859" y="1292"/>
                  </a:lnTo>
                  <a:lnTo>
                    <a:pt x="0" y="1292"/>
                  </a:lnTo>
                  <a:lnTo>
                    <a:pt x="0" y="0"/>
                  </a:lnTo>
                  <a:lnTo>
                    <a:pt x="17737" y="0"/>
                  </a:lnTo>
                  <a:lnTo>
                    <a:pt x="18615" y="185"/>
                  </a:lnTo>
                  <a:lnTo>
                    <a:pt x="20195" y="831"/>
                  </a:lnTo>
                  <a:lnTo>
                    <a:pt x="21249" y="1569"/>
                  </a:lnTo>
                  <a:lnTo>
                    <a:pt x="21600" y="2031"/>
                  </a:lnTo>
                  <a:lnTo>
                    <a:pt x="21600"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6" name="Rectangle 281"/>
            <p:cNvSpPr/>
            <p:nvPr/>
          </p:nvSpPr>
          <p:spPr>
            <a:xfrm>
              <a:off x="255663" y="473086"/>
              <a:ext cx="18574"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7" name="Rectangle 282"/>
            <p:cNvSpPr/>
            <p:nvPr/>
          </p:nvSpPr>
          <p:spPr>
            <a:xfrm>
              <a:off x="293903" y="473086"/>
              <a:ext cx="18574"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8" name="Rectangle 283"/>
            <p:cNvSpPr/>
            <p:nvPr/>
          </p:nvSpPr>
          <p:spPr>
            <a:xfrm>
              <a:off x="331051" y="473086"/>
              <a:ext cx="18574"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39" name="Freeform 284"/>
            <p:cNvSpPr/>
            <p:nvPr/>
          </p:nvSpPr>
          <p:spPr>
            <a:xfrm>
              <a:off x="369291" y="227256"/>
              <a:ext cx="161703" cy="2654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20025"/>
                  </a:lnTo>
                  <a:lnTo>
                    <a:pt x="19015" y="20025"/>
                  </a:lnTo>
                  <a:lnTo>
                    <a:pt x="19015" y="1462"/>
                  </a:lnTo>
                  <a:lnTo>
                    <a:pt x="3877" y="1462"/>
                  </a:lnTo>
                  <a:lnTo>
                    <a:pt x="3877" y="0"/>
                  </a:lnTo>
                  <a:lnTo>
                    <a:pt x="21600" y="0"/>
                  </a:lnTo>
                  <a:lnTo>
                    <a:pt x="21600"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0" name="Freeform 285"/>
            <p:cNvSpPr/>
            <p:nvPr/>
          </p:nvSpPr>
          <p:spPr>
            <a:xfrm>
              <a:off x="75387" y="227256"/>
              <a:ext cx="161703" cy="26549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17723" y="0"/>
                  </a:lnTo>
                  <a:lnTo>
                    <a:pt x="17723" y="1462"/>
                  </a:lnTo>
                  <a:lnTo>
                    <a:pt x="2585" y="1462"/>
                  </a:lnTo>
                  <a:lnTo>
                    <a:pt x="2585" y="20025"/>
                  </a:lnTo>
                  <a:lnTo>
                    <a:pt x="21600" y="20025"/>
                  </a:lnTo>
                  <a:lnTo>
                    <a:pt x="21600"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1" name="Freeform 286"/>
            <p:cNvSpPr/>
            <p:nvPr/>
          </p:nvSpPr>
          <p:spPr>
            <a:xfrm>
              <a:off x="255663" y="75387"/>
              <a:ext cx="93963" cy="93963"/>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8576" y="21600"/>
                  </a:lnTo>
                  <a:lnTo>
                    <a:pt x="6353" y="20647"/>
                  </a:lnTo>
                  <a:lnTo>
                    <a:pt x="4765" y="20012"/>
                  </a:lnTo>
                  <a:lnTo>
                    <a:pt x="1588" y="16835"/>
                  </a:lnTo>
                  <a:lnTo>
                    <a:pt x="953" y="15247"/>
                  </a:lnTo>
                  <a:lnTo>
                    <a:pt x="0" y="13024"/>
                  </a:lnTo>
                  <a:lnTo>
                    <a:pt x="0" y="8576"/>
                  </a:lnTo>
                  <a:lnTo>
                    <a:pt x="953" y="6353"/>
                  </a:lnTo>
                  <a:lnTo>
                    <a:pt x="1588" y="4765"/>
                  </a:lnTo>
                  <a:lnTo>
                    <a:pt x="4765" y="1588"/>
                  </a:lnTo>
                  <a:lnTo>
                    <a:pt x="6353" y="953"/>
                  </a:lnTo>
                  <a:lnTo>
                    <a:pt x="8576" y="0"/>
                  </a:lnTo>
                  <a:lnTo>
                    <a:pt x="13024" y="0"/>
                  </a:lnTo>
                  <a:lnTo>
                    <a:pt x="15247" y="953"/>
                  </a:lnTo>
                  <a:lnTo>
                    <a:pt x="16835" y="1588"/>
                  </a:lnTo>
                  <a:lnTo>
                    <a:pt x="20012" y="4765"/>
                  </a:lnTo>
                  <a:lnTo>
                    <a:pt x="20647" y="6353"/>
                  </a:lnTo>
                  <a:lnTo>
                    <a:pt x="21600" y="8576"/>
                  </a:lnTo>
                  <a:lnTo>
                    <a:pt x="21600" y="13024"/>
                  </a:lnTo>
                  <a:lnTo>
                    <a:pt x="20647" y="15247"/>
                  </a:lnTo>
                  <a:lnTo>
                    <a:pt x="20012" y="16835"/>
                  </a:lnTo>
                  <a:lnTo>
                    <a:pt x="16835" y="20012"/>
                  </a:lnTo>
                  <a:lnTo>
                    <a:pt x="15247" y="20647"/>
                  </a:lnTo>
                  <a:lnTo>
                    <a:pt x="13024" y="21600"/>
                  </a:lnTo>
                  <a:lnTo>
                    <a:pt x="10800" y="21600"/>
                  </a:lnTo>
                  <a:close/>
                  <a:moveTo>
                    <a:pt x="10800" y="4129"/>
                  </a:moveTo>
                  <a:lnTo>
                    <a:pt x="7941" y="4765"/>
                  </a:lnTo>
                  <a:lnTo>
                    <a:pt x="4765" y="7941"/>
                  </a:lnTo>
                  <a:lnTo>
                    <a:pt x="4129" y="10800"/>
                  </a:lnTo>
                  <a:lnTo>
                    <a:pt x="4765" y="13659"/>
                  </a:lnTo>
                  <a:lnTo>
                    <a:pt x="7941" y="16835"/>
                  </a:lnTo>
                  <a:lnTo>
                    <a:pt x="10800" y="17471"/>
                  </a:lnTo>
                  <a:lnTo>
                    <a:pt x="13341" y="16835"/>
                  </a:lnTo>
                  <a:lnTo>
                    <a:pt x="15247" y="15247"/>
                  </a:lnTo>
                  <a:lnTo>
                    <a:pt x="16835" y="13659"/>
                  </a:lnTo>
                  <a:lnTo>
                    <a:pt x="17153" y="10800"/>
                  </a:lnTo>
                  <a:lnTo>
                    <a:pt x="16835" y="7941"/>
                  </a:lnTo>
                  <a:lnTo>
                    <a:pt x="15247" y="6353"/>
                  </a:lnTo>
                  <a:lnTo>
                    <a:pt x="13341" y="4765"/>
                  </a:lnTo>
                  <a:lnTo>
                    <a:pt x="10800" y="4129"/>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2" name="Freeform 287"/>
            <p:cNvSpPr/>
            <p:nvPr/>
          </p:nvSpPr>
          <p:spPr>
            <a:xfrm>
              <a:off x="227256" y="189015"/>
              <a:ext cx="151869" cy="264405"/>
            </a:xfrm>
            <a:custGeom>
              <a:avLst/>
              <a:gdLst/>
              <a:ahLst/>
              <a:cxnLst>
                <a:cxn ang="0">
                  <a:pos x="wd2" y="hd2"/>
                </a:cxn>
                <a:cxn ang="5400000">
                  <a:pos x="wd2" y="hd2"/>
                </a:cxn>
                <a:cxn ang="10800000">
                  <a:pos x="wd2" y="hd2"/>
                </a:cxn>
                <a:cxn ang="16200000">
                  <a:pos x="wd2" y="hd2"/>
                </a:cxn>
              </a:cxnLst>
              <a:rect l="0" t="0" r="r" b="b"/>
              <a:pathLst>
                <a:path w="21600" h="21600" extrusionOk="0">
                  <a:moveTo>
                    <a:pt x="17476" y="21600"/>
                  </a:moveTo>
                  <a:lnTo>
                    <a:pt x="14727" y="21600"/>
                  </a:lnTo>
                  <a:lnTo>
                    <a:pt x="14727" y="11588"/>
                  </a:lnTo>
                  <a:lnTo>
                    <a:pt x="18851" y="11588"/>
                  </a:lnTo>
                  <a:lnTo>
                    <a:pt x="18851" y="1912"/>
                  </a:lnTo>
                  <a:lnTo>
                    <a:pt x="18458" y="1800"/>
                  </a:lnTo>
                  <a:lnTo>
                    <a:pt x="18262" y="1575"/>
                  </a:lnTo>
                  <a:lnTo>
                    <a:pt x="15513" y="1575"/>
                  </a:lnTo>
                  <a:lnTo>
                    <a:pt x="10800" y="4275"/>
                  </a:lnTo>
                  <a:lnTo>
                    <a:pt x="6087" y="1575"/>
                  </a:lnTo>
                  <a:lnTo>
                    <a:pt x="3338" y="1575"/>
                  </a:lnTo>
                  <a:lnTo>
                    <a:pt x="2749" y="1912"/>
                  </a:lnTo>
                  <a:lnTo>
                    <a:pt x="2749" y="11588"/>
                  </a:lnTo>
                  <a:lnTo>
                    <a:pt x="6676" y="11588"/>
                  </a:lnTo>
                  <a:lnTo>
                    <a:pt x="6676" y="21600"/>
                  </a:lnTo>
                  <a:lnTo>
                    <a:pt x="4124" y="21600"/>
                  </a:lnTo>
                  <a:lnTo>
                    <a:pt x="4124" y="13163"/>
                  </a:lnTo>
                  <a:lnTo>
                    <a:pt x="0" y="13163"/>
                  </a:lnTo>
                  <a:lnTo>
                    <a:pt x="0" y="2362"/>
                  </a:lnTo>
                  <a:lnTo>
                    <a:pt x="393" y="1350"/>
                  </a:lnTo>
                  <a:lnTo>
                    <a:pt x="2356" y="225"/>
                  </a:lnTo>
                  <a:lnTo>
                    <a:pt x="4124" y="0"/>
                  </a:lnTo>
                  <a:lnTo>
                    <a:pt x="7462" y="0"/>
                  </a:lnTo>
                  <a:lnTo>
                    <a:pt x="10800" y="1912"/>
                  </a:lnTo>
                  <a:lnTo>
                    <a:pt x="14138" y="0"/>
                  </a:lnTo>
                  <a:lnTo>
                    <a:pt x="17476" y="0"/>
                  </a:lnTo>
                  <a:lnTo>
                    <a:pt x="19244" y="225"/>
                  </a:lnTo>
                  <a:lnTo>
                    <a:pt x="21207" y="1350"/>
                  </a:lnTo>
                  <a:lnTo>
                    <a:pt x="21600" y="2362"/>
                  </a:lnTo>
                  <a:lnTo>
                    <a:pt x="21600" y="13163"/>
                  </a:lnTo>
                  <a:lnTo>
                    <a:pt x="17476" y="13163"/>
                  </a:lnTo>
                  <a:lnTo>
                    <a:pt x="17476"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3" name="Rectangle 288"/>
            <p:cNvSpPr/>
            <p:nvPr/>
          </p:nvSpPr>
          <p:spPr>
            <a:xfrm>
              <a:off x="388957" y="122368"/>
              <a:ext cx="37148"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4" name="Freeform 289"/>
            <p:cNvSpPr/>
            <p:nvPr/>
          </p:nvSpPr>
          <p:spPr>
            <a:xfrm>
              <a:off x="362736" y="30592"/>
              <a:ext cx="42611" cy="42611"/>
            </a:xfrm>
            <a:custGeom>
              <a:avLst/>
              <a:gdLst/>
              <a:ahLst/>
              <a:cxnLst>
                <a:cxn ang="0">
                  <a:pos x="wd2" y="hd2"/>
                </a:cxn>
                <a:cxn ang="5400000">
                  <a:pos x="wd2" y="hd2"/>
                </a:cxn>
                <a:cxn ang="10800000">
                  <a:pos x="wd2" y="hd2"/>
                </a:cxn>
                <a:cxn ang="16200000">
                  <a:pos x="wd2" y="hd2"/>
                </a:cxn>
              </a:cxnLst>
              <a:rect l="0" t="0" r="r" b="b"/>
              <a:pathLst>
                <a:path w="21600" h="21600" extrusionOk="0">
                  <a:moveTo>
                    <a:pt x="6968" y="21600"/>
                  </a:moveTo>
                  <a:lnTo>
                    <a:pt x="0" y="14632"/>
                  </a:lnTo>
                  <a:lnTo>
                    <a:pt x="13935" y="0"/>
                  </a:lnTo>
                  <a:lnTo>
                    <a:pt x="21600" y="6968"/>
                  </a:lnTo>
                  <a:lnTo>
                    <a:pt x="6968"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5" name="Rectangle 290"/>
            <p:cNvSpPr/>
            <p:nvPr/>
          </p:nvSpPr>
          <p:spPr>
            <a:xfrm>
              <a:off x="180275" y="122368"/>
              <a:ext cx="37148"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6" name="Freeform 291"/>
            <p:cNvSpPr/>
            <p:nvPr/>
          </p:nvSpPr>
          <p:spPr>
            <a:xfrm>
              <a:off x="201034" y="30592"/>
              <a:ext cx="42611" cy="42611"/>
            </a:xfrm>
            <a:custGeom>
              <a:avLst/>
              <a:gdLst/>
              <a:ahLst/>
              <a:cxnLst>
                <a:cxn ang="0">
                  <a:pos x="wd2" y="hd2"/>
                </a:cxn>
                <a:cxn ang="5400000">
                  <a:pos x="wd2" y="hd2"/>
                </a:cxn>
                <a:cxn ang="10800000">
                  <a:pos x="wd2" y="hd2"/>
                </a:cxn>
                <a:cxn ang="16200000">
                  <a:pos x="wd2" y="hd2"/>
                </a:cxn>
              </a:cxnLst>
              <a:rect l="0" t="0" r="r" b="b"/>
              <a:pathLst>
                <a:path w="21600" h="21600" extrusionOk="0">
                  <a:moveTo>
                    <a:pt x="14632" y="21600"/>
                  </a:moveTo>
                  <a:lnTo>
                    <a:pt x="0" y="6968"/>
                  </a:lnTo>
                  <a:lnTo>
                    <a:pt x="6968" y="0"/>
                  </a:lnTo>
                  <a:lnTo>
                    <a:pt x="21600" y="14632"/>
                  </a:lnTo>
                  <a:lnTo>
                    <a:pt x="14632"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7" name="Rectangle 292"/>
            <p:cNvSpPr/>
            <p:nvPr/>
          </p:nvSpPr>
          <p:spPr>
            <a:xfrm>
              <a:off x="293903" y="0"/>
              <a:ext cx="18574" cy="37148"/>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48" name="Rectangle 293"/>
            <p:cNvSpPr/>
            <p:nvPr/>
          </p:nvSpPr>
          <p:spPr>
            <a:xfrm>
              <a:off x="293903" y="254570"/>
              <a:ext cx="18574" cy="19667"/>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857" name="Group 4"/>
          <p:cNvGrpSpPr/>
          <p:nvPr/>
        </p:nvGrpSpPr>
        <p:grpSpPr>
          <a:xfrm>
            <a:off x="280078" y="4283188"/>
            <a:ext cx="560849" cy="598238"/>
            <a:chOff x="0" y="0"/>
            <a:chExt cx="560847" cy="598236"/>
          </a:xfrm>
        </p:grpSpPr>
        <p:sp>
          <p:nvSpPr>
            <p:cNvPr id="2850" name="Freeform 5"/>
            <p:cNvSpPr/>
            <p:nvPr/>
          </p:nvSpPr>
          <p:spPr>
            <a:xfrm>
              <a:off x="-1" y="74779"/>
              <a:ext cx="317815" cy="280425"/>
            </a:xfrm>
            <a:custGeom>
              <a:avLst/>
              <a:gdLst/>
              <a:ahLst/>
              <a:cxnLst>
                <a:cxn ang="0">
                  <a:pos x="wd2" y="hd2"/>
                </a:cxn>
                <a:cxn ang="5400000">
                  <a:pos x="wd2" y="hd2"/>
                </a:cxn>
                <a:cxn ang="10800000">
                  <a:pos x="wd2" y="hd2"/>
                </a:cxn>
                <a:cxn ang="16200000">
                  <a:pos x="wd2" y="hd2"/>
                </a:cxn>
              </a:cxnLst>
              <a:rect l="0" t="0" r="r" b="b"/>
              <a:pathLst>
                <a:path w="21600" h="21600" extrusionOk="0">
                  <a:moveTo>
                    <a:pt x="4434" y="21600"/>
                  </a:moveTo>
                  <a:lnTo>
                    <a:pt x="4307" y="21582"/>
                  </a:lnTo>
                  <a:lnTo>
                    <a:pt x="4148" y="21528"/>
                  </a:lnTo>
                  <a:lnTo>
                    <a:pt x="4069" y="21456"/>
                  </a:lnTo>
                  <a:lnTo>
                    <a:pt x="3958" y="21330"/>
                  </a:lnTo>
                  <a:lnTo>
                    <a:pt x="3894" y="21240"/>
                  </a:lnTo>
                  <a:lnTo>
                    <a:pt x="3862" y="21150"/>
                  </a:lnTo>
                  <a:lnTo>
                    <a:pt x="3830" y="21078"/>
                  </a:lnTo>
                  <a:lnTo>
                    <a:pt x="3830" y="20989"/>
                  </a:lnTo>
                  <a:lnTo>
                    <a:pt x="3799" y="20881"/>
                  </a:lnTo>
                  <a:lnTo>
                    <a:pt x="3799" y="17266"/>
                  </a:lnTo>
                  <a:lnTo>
                    <a:pt x="509" y="17266"/>
                  </a:lnTo>
                  <a:lnTo>
                    <a:pt x="381" y="17230"/>
                  </a:lnTo>
                  <a:lnTo>
                    <a:pt x="270" y="17158"/>
                  </a:lnTo>
                  <a:lnTo>
                    <a:pt x="175" y="17068"/>
                  </a:lnTo>
                  <a:lnTo>
                    <a:pt x="95" y="16960"/>
                  </a:lnTo>
                  <a:lnTo>
                    <a:pt x="32" y="16834"/>
                  </a:lnTo>
                  <a:lnTo>
                    <a:pt x="0" y="16708"/>
                  </a:lnTo>
                  <a:lnTo>
                    <a:pt x="0" y="594"/>
                  </a:lnTo>
                  <a:lnTo>
                    <a:pt x="32" y="450"/>
                  </a:lnTo>
                  <a:lnTo>
                    <a:pt x="95" y="342"/>
                  </a:lnTo>
                  <a:lnTo>
                    <a:pt x="175" y="234"/>
                  </a:lnTo>
                  <a:lnTo>
                    <a:pt x="270" y="144"/>
                  </a:lnTo>
                  <a:lnTo>
                    <a:pt x="381" y="72"/>
                  </a:lnTo>
                  <a:lnTo>
                    <a:pt x="636" y="0"/>
                  </a:lnTo>
                  <a:lnTo>
                    <a:pt x="20964" y="0"/>
                  </a:lnTo>
                  <a:lnTo>
                    <a:pt x="21107" y="36"/>
                  </a:lnTo>
                  <a:lnTo>
                    <a:pt x="21219" y="72"/>
                  </a:lnTo>
                  <a:lnTo>
                    <a:pt x="21330" y="144"/>
                  </a:lnTo>
                  <a:lnTo>
                    <a:pt x="21409" y="234"/>
                  </a:lnTo>
                  <a:lnTo>
                    <a:pt x="21489" y="342"/>
                  </a:lnTo>
                  <a:lnTo>
                    <a:pt x="21552" y="450"/>
                  </a:lnTo>
                  <a:lnTo>
                    <a:pt x="21584" y="594"/>
                  </a:lnTo>
                  <a:lnTo>
                    <a:pt x="21600" y="737"/>
                  </a:lnTo>
                  <a:lnTo>
                    <a:pt x="21600" y="16564"/>
                  </a:lnTo>
                  <a:lnTo>
                    <a:pt x="21584" y="16708"/>
                  </a:lnTo>
                  <a:lnTo>
                    <a:pt x="21552" y="16834"/>
                  </a:lnTo>
                  <a:lnTo>
                    <a:pt x="21489" y="16960"/>
                  </a:lnTo>
                  <a:lnTo>
                    <a:pt x="21409" y="17068"/>
                  </a:lnTo>
                  <a:lnTo>
                    <a:pt x="21330" y="17158"/>
                  </a:lnTo>
                  <a:lnTo>
                    <a:pt x="21219" y="17230"/>
                  </a:lnTo>
                  <a:lnTo>
                    <a:pt x="21107" y="17266"/>
                  </a:lnTo>
                  <a:lnTo>
                    <a:pt x="9727" y="17266"/>
                  </a:lnTo>
                  <a:lnTo>
                    <a:pt x="4832" y="21438"/>
                  </a:lnTo>
                  <a:lnTo>
                    <a:pt x="4736" y="21510"/>
                  </a:lnTo>
                  <a:lnTo>
                    <a:pt x="4641" y="21546"/>
                  </a:lnTo>
                  <a:lnTo>
                    <a:pt x="4530" y="21600"/>
                  </a:lnTo>
                  <a:lnTo>
                    <a:pt x="4434" y="21600"/>
                  </a:lnTo>
                  <a:close/>
                  <a:moveTo>
                    <a:pt x="1272" y="15845"/>
                  </a:moveTo>
                  <a:lnTo>
                    <a:pt x="4577" y="15845"/>
                  </a:lnTo>
                  <a:lnTo>
                    <a:pt x="4800" y="15953"/>
                  </a:lnTo>
                  <a:lnTo>
                    <a:pt x="4879" y="16043"/>
                  </a:lnTo>
                  <a:lnTo>
                    <a:pt x="4959" y="16151"/>
                  </a:lnTo>
                  <a:lnTo>
                    <a:pt x="5023" y="16294"/>
                  </a:lnTo>
                  <a:lnTo>
                    <a:pt x="5054" y="16420"/>
                  </a:lnTo>
                  <a:lnTo>
                    <a:pt x="5070" y="16564"/>
                  </a:lnTo>
                  <a:lnTo>
                    <a:pt x="5070" y="19424"/>
                  </a:lnTo>
                  <a:lnTo>
                    <a:pt x="9155" y="15989"/>
                  </a:lnTo>
                  <a:lnTo>
                    <a:pt x="9234" y="15917"/>
                  </a:lnTo>
                  <a:lnTo>
                    <a:pt x="9330" y="15863"/>
                  </a:lnTo>
                  <a:lnTo>
                    <a:pt x="9425" y="15845"/>
                  </a:lnTo>
                  <a:lnTo>
                    <a:pt x="20328" y="15845"/>
                  </a:lnTo>
                  <a:lnTo>
                    <a:pt x="20328" y="1457"/>
                  </a:lnTo>
                  <a:lnTo>
                    <a:pt x="1272" y="1457"/>
                  </a:lnTo>
                  <a:lnTo>
                    <a:pt x="1272" y="15845"/>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1" name="Rectangle 6"/>
            <p:cNvSpPr/>
            <p:nvPr/>
          </p:nvSpPr>
          <p:spPr>
            <a:xfrm>
              <a:off x="112169" y="177601"/>
              <a:ext cx="18695" cy="18695"/>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2" name="Rectangle 7"/>
            <p:cNvSpPr/>
            <p:nvPr/>
          </p:nvSpPr>
          <p:spPr>
            <a:xfrm>
              <a:off x="149559" y="177601"/>
              <a:ext cx="18695" cy="18695"/>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3" name="Rectangle 8"/>
            <p:cNvSpPr/>
            <p:nvPr/>
          </p:nvSpPr>
          <p:spPr>
            <a:xfrm>
              <a:off x="186949" y="177601"/>
              <a:ext cx="18695" cy="18695"/>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4" name="Freeform 9"/>
            <p:cNvSpPr/>
            <p:nvPr/>
          </p:nvSpPr>
          <p:spPr>
            <a:xfrm>
              <a:off x="121516" y="130864"/>
              <a:ext cx="271077" cy="467373"/>
            </a:xfrm>
            <a:custGeom>
              <a:avLst/>
              <a:gdLst/>
              <a:ahLst/>
              <a:cxnLst>
                <a:cxn ang="0">
                  <a:pos x="wd2" y="hd2"/>
                </a:cxn>
                <a:cxn ang="5400000">
                  <a:pos x="wd2" y="hd2"/>
                </a:cxn>
                <a:cxn ang="10800000">
                  <a:pos x="wd2" y="hd2"/>
                </a:cxn>
                <a:cxn ang="16200000">
                  <a:pos x="wd2" y="hd2"/>
                </a:cxn>
              </a:cxnLst>
              <a:rect l="0" t="0" r="r" b="b"/>
              <a:pathLst>
                <a:path w="21600" h="21600" extrusionOk="0">
                  <a:moveTo>
                    <a:pt x="5200" y="21600"/>
                  </a:moveTo>
                  <a:lnTo>
                    <a:pt x="3709" y="21600"/>
                  </a:lnTo>
                  <a:lnTo>
                    <a:pt x="3709" y="16416"/>
                  </a:lnTo>
                  <a:lnTo>
                    <a:pt x="3690" y="16135"/>
                  </a:lnTo>
                  <a:lnTo>
                    <a:pt x="3634" y="15865"/>
                  </a:lnTo>
                  <a:lnTo>
                    <a:pt x="3560" y="15563"/>
                  </a:lnTo>
                  <a:lnTo>
                    <a:pt x="3448" y="15250"/>
                  </a:lnTo>
                  <a:lnTo>
                    <a:pt x="3299" y="14915"/>
                  </a:lnTo>
                  <a:lnTo>
                    <a:pt x="3131" y="14580"/>
                  </a:lnTo>
                  <a:lnTo>
                    <a:pt x="2945" y="14234"/>
                  </a:lnTo>
                  <a:lnTo>
                    <a:pt x="2740" y="13878"/>
                  </a:lnTo>
                  <a:lnTo>
                    <a:pt x="2292" y="13176"/>
                  </a:lnTo>
                  <a:lnTo>
                    <a:pt x="1789" y="12474"/>
                  </a:lnTo>
                  <a:lnTo>
                    <a:pt x="1305" y="11794"/>
                  </a:lnTo>
                  <a:lnTo>
                    <a:pt x="839" y="11167"/>
                  </a:lnTo>
                  <a:lnTo>
                    <a:pt x="615" y="10876"/>
                  </a:lnTo>
                  <a:lnTo>
                    <a:pt x="410" y="10606"/>
                  </a:lnTo>
                  <a:lnTo>
                    <a:pt x="224" y="10336"/>
                  </a:lnTo>
                  <a:lnTo>
                    <a:pt x="37" y="10098"/>
                  </a:lnTo>
                  <a:lnTo>
                    <a:pt x="0" y="10001"/>
                  </a:lnTo>
                  <a:lnTo>
                    <a:pt x="0" y="9893"/>
                  </a:lnTo>
                  <a:lnTo>
                    <a:pt x="37" y="9785"/>
                  </a:lnTo>
                  <a:lnTo>
                    <a:pt x="112" y="9698"/>
                  </a:lnTo>
                  <a:lnTo>
                    <a:pt x="242" y="9612"/>
                  </a:lnTo>
                  <a:lnTo>
                    <a:pt x="391" y="9547"/>
                  </a:lnTo>
                  <a:lnTo>
                    <a:pt x="559" y="9515"/>
                  </a:lnTo>
                  <a:lnTo>
                    <a:pt x="745" y="9504"/>
                  </a:lnTo>
                  <a:lnTo>
                    <a:pt x="10437" y="9504"/>
                  </a:lnTo>
                  <a:lnTo>
                    <a:pt x="10660" y="9526"/>
                  </a:lnTo>
                  <a:lnTo>
                    <a:pt x="10772" y="9547"/>
                  </a:lnTo>
                  <a:lnTo>
                    <a:pt x="10865" y="9590"/>
                  </a:lnTo>
                  <a:lnTo>
                    <a:pt x="15636" y="11664"/>
                  </a:lnTo>
                  <a:lnTo>
                    <a:pt x="15636" y="9936"/>
                  </a:lnTo>
                  <a:lnTo>
                    <a:pt x="15655" y="9839"/>
                  </a:lnTo>
                  <a:lnTo>
                    <a:pt x="15711" y="9763"/>
                  </a:lnTo>
                  <a:lnTo>
                    <a:pt x="15860" y="9634"/>
                  </a:lnTo>
                  <a:lnTo>
                    <a:pt x="15972" y="9580"/>
                  </a:lnTo>
                  <a:lnTo>
                    <a:pt x="16102" y="9536"/>
                  </a:lnTo>
                  <a:lnTo>
                    <a:pt x="16233" y="9515"/>
                  </a:lnTo>
                  <a:lnTo>
                    <a:pt x="16382" y="9504"/>
                  </a:lnTo>
                  <a:lnTo>
                    <a:pt x="20128" y="9504"/>
                  </a:lnTo>
                  <a:lnTo>
                    <a:pt x="20128" y="864"/>
                  </a:lnTo>
                  <a:lnTo>
                    <a:pt x="17127" y="864"/>
                  </a:lnTo>
                  <a:lnTo>
                    <a:pt x="17127" y="0"/>
                  </a:lnTo>
                  <a:lnTo>
                    <a:pt x="20855" y="0"/>
                  </a:lnTo>
                  <a:lnTo>
                    <a:pt x="21004" y="11"/>
                  </a:lnTo>
                  <a:lnTo>
                    <a:pt x="21134" y="22"/>
                  </a:lnTo>
                  <a:lnTo>
                    <a:pt x="21283" y="76"/>
                  </a:lnTo>
                  <a:lnTo>
                    <a:pt x="21395" y="130"/>
                  </a:lnTo>
                  <a:lnTo>
                    <a:pt x="21488" y="184"/>
                  </a:lnTo>
                  <a:lnTo>
                    <a:pt x="21544" y="259"/>
                  </a:lnTo>
                  <a:lnTo>
                    <a:pt x="21600" y="346"/>
                  </a:lnTo>
                  <a:lnTo>
                    <a:pt x="21600" y="10022"/>
                  </a:lnTo>
                  <a:lnTo>
                    <a:pt x="21488" y="10174"/>
                  </a:lnTo>
                  <a:lnTo>
                    <a:pt x="21395" y="10238"/>
                  </a:lnTo>
                  <a:lnTo>
                    <a:pt x="21283" y="10282"/>
                  </a:lnTo>
                  <a:lnTo>
                    <a:pt x="21134" y="10325"/>
                  </a:lnTo>
                  <a:lnTo>
                    <a:pt x="21004" y="10357"/>
                  </a:lnTo>
                  <a:lnTo>
                    <a:pt x="20855" y="10368"/>
                  </a:lnTo>
                  <a:lnTo>
                    <a:pt x="17127" y="10368"/>
                  </a:lnTo>
                  <a:lnTo>
                    <a:pt x="17127" y="12582"/>
                  </a:lnTo>
                  <a:lnTo>
                    <a:pt x="17109" y="12647"/>
                  </a:lnTo>
                  <a:lnTo>
                    <a:pt x="17071" y="12701"/>
                  </a:lnTo>
                  <a:lnTo>
                    <a:pt x="16959" y="12809"/>
                  </a:lnTo>
                  <a:lnTo>
                    <a:pt x="16885" y="12841"/>
                  </a:lnTo>
                  <a:lnTo>
                    <a:pt x="16810" y="12884"/>
                  </a:lnTo>
                  <a:lnTo>
                    <a:pt x="16736" y="12906"/>
                  </a:lnTo>
                  <a:lnTo>
                    <a:pt x="16605" y="12938"/>
                  </a:lnTo>
                  <a:lnTo>
                    <a:pt x="16531" y="12949"/>
                  </a:lnTo>
                  <a:lnTo>
                    <a:pt x="16233" y="12949"/>
                  </a:lnTo>
                  <a:lnTo>
                    <a:pt x="16121" y="12928"/>
                  </a:lnTo>
                  <a:lnTo>
                    <a:pt x="16028" y="12895"/>
                  </a:lnTo>
                  <a:lnTo>
                    <a:pt x="15934" y="12874"/>
                  </a:lnTo>
                  <a:lnTo>
                    <a:pt x="10176" y="10368"/>
                  </a:lnTo>
                  <a:lnTo>
                    <a:pt x="1845" y="10368"/>
                  </a:lnTo>
                  <a:lnTo>
                    <a:pt x="1938" y="10465"/>
                  </a:lnTo>
                  <a:lnTo>
                    <a:pt x="2013" y="10584"/>
                  </a:lnTo>
                  <a:lnTo>
                    <a:pt x="2106" y="10703"/>
                  </a:lnTo>
                  <a:lnTo>
                    <a:pt x="2199" y="10811"/>
                  </a:lnTo>
                  <a:lnTo>
                    <a:pt x="2721" y="11502"/>
                  </a:lnTo>
                  <a:lnTo>
                    <a:pt x="3243" y="12226"/>
                  </a:lnTo>
                  <a:lnTo>
                    <a:pt x="3727" y="12960"/>
                  </a:lnTo>
                  <a:lnTo>
                    <a:pt x="4212" y="13716"/>
                  </a:lnTo>
                  <a:lnTo>
                    <a:pt x="4417" y="14083"/>
                  </a:lnTo>
                  <a:lnTo>
                    <a:pt x="4622" y="14429"/>
                  </a:lnTo>
                  <a:lnTo>
                    <a:pt x="4771" y="14785"/>
                  </a:lnTo>
                  <a:lnTo>
                    <a:pt x="4939" y="15142"/>
                  </a:lnTo>
                  <a:lnTo>
                    <a:pt x="5051" y="15466"/>
                  </a:lnTo>
                  <a:lnTo>
                    <a:pt x="5144" y="15800"/>
                  </a:lnTo>
                  <a:lnTo>
                    <a:pt x="5181" y="16114"/>
                  </a:lnTo>
                  <a:lnTo>
                    <a:pt x="5200" y="16416"/>
                  </a:lnTo>
                  <a:lnTo>
                    <a:pt x="5200"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5" name="Freeform 10"/>
            <p:cNvSpPr/>
            <p:nvPr/>
          </p:nvSpPr>
          <p:spPr>
            <a:xfrm>
              <a:off x="181106" y="-1"/>
              <a:ext cx="379742" cy="598238"/>
            </a:xfrm>
            <a:custGeom>
              <a:avLst/>
              <a:gdLst/>
              <a:ahLst/>
              <a:cxnLst>
                <a:cxn ang="0">
                  <a:pos x="wd2" y="hd2"/>
                </a:cxn>
                <a:cxn ang="5400000">
                  <a:pos x="wd2" y="hd2"/>
                </a:cxn>
                <a:cxn ang="10800000">
                  <a:pos x="wd2" y="hd2"/>
                </a:cxn>
                <a:cxn ang="16200000">
                  <a:pos x="wd2" y="hd2"/>
                </a:cxn>
              </a:cxnLst>
              <a:rect l="0" t="0" r="r" b="b"/>
              <a:pathLst>
                <a:path w="21600" h="21600" extrusionOk="0">
                  <a:moveTo>
                    <a:pt x="12018" y="21600"/>
                  </a:moveTo>
                  <a:lnTo>
                    <a:pt x="10966" y="21600"/>
                  </a:lnTo>
                  <a:lnTo>
                    <a:pt x="10966" y="17474"/>
                  </a:lnTo>
                  <a:lnTo>
                    <a:pt x="10993" y="17415"/>
                  </a:lnTo>
                  <a:lnTo>
                    <a:pt x="11046" y="17356"/>
                  </a:lnTo>
                  <a:lnTo>
                    <a:pt x="11113" y="17314"/>
                  </a:lnTo>
                  <a:lnTo>
                    <a:pt x="11193" y="17272"/>
                  </a:lnTo>
                  <a:lnTo>
                    <a:pt x="11286" y="17238"/>
                  </a:lnTo>
                  <a:lnTo>
                    <a:pt x="11379" y="17221"/>
                  </a:lnTo>
                  <a:lnTo>
                    <a:pt x="11485" y="17212"/>
                  </a:lnTo>
                  <a:lnTo>
                    <a:pt x="14679" y="17212"/>
                  </a:lnTo>
                  <a:lnTo>
                    <a:pt x="14959" y="17196"/>
                  </a:lnTo>
                  <a:lnTo>
                    <a:pt x="15212" y="17179"/>
                  </a:lnTo>
                  <a:lnTo>
                    <a:pt x="15478" y="17137"/>
                  </a:lnTo>
                  <a:lnTo>
                    <a:pt x="15718" y="17077"/>
                  </a:lnTo>
                  <a:lnTo>
                    <a:pt x="16170" y="16926"/>
                  </a:lnTo>
                  <a:lnTo>
                    <a:pt x="16383" y="16824"/>
                  </a:lnTo>
                  <a:lnTo>
                    <a:pt x="16556" y="16715"/>
                  </a:lnTo>
                  <a:lnTo>
                    <a:pt x="16729" y="16597"/>
                  </a:lnTo>
                  <a:lnTo>
                    <a:pt x="17022" y="16327"/>
                  </a:lnTo>
                  <a:lnTo>
                    <a:pt x="17142" y="16175"/>
                  </a:lnTo>
                  <a:lnTo>
                    <a:pt x="17221" y="16023"/>
                  </a:lnTo>
                  <a:lnTo>
                    <a:pt x="17288" y="15871"/>
                  </a:lnTo>
                  <a:lnTo>
                    <a:pt x="17328" y="15694"/>
                  </a:lnTo>
                  <a:lnTo>
                    <a:pt x="17355" y="15517"/>
                  </a:lnTo>
                  <a:lnTo>
                    <a:pt x="17355" y="12412"/>
                  </a:lnTo>
                  <a:lnTo>
                    <a:pt x="17381" y="12352"/>
                  </a:lnTo>
                  <a:lnTo>
                    <a:pt x="17488" y="12251"/>
                  </a:lnTo>
                  <a:lnTo>
                    <a:pt x="17581" y="12209"/>
                  </a:lnTo>
                  <a:lnTo>
                    <a:pt x="17674" y="12175"/>
                  </a:lnTo>
                  <a:lnTo>
                    <a:pt x="17767" y="12158"/>
                  </a:lnTo>
                  <a:lnTo>
                    <a:pt x="17887" y="12150"/>
                  </a:lnTo>
                  <a:lnTo>
                    <a:pt x="20535" y="12150"/>
                  </a:lnTo>
                  <a:lnTo>
                    <a:pt x="20535" y="11880"/>
                  </a:lnTo>
                  <a:lnTo>
                    <a:pt x="17394" y="7568"/>
                  </a:lnTo>
                  <a:lnTo>
                    <a:pt x="17355" y="7493"/>
                  </a:lnTo>
                  <a:lnTo>
                    <a:pt x="17355" y="7425"/>
                  </a:lnTo>
                  <a:lnTo>
                    <a:pt x="17328" y="7071"/>
                  </a:lnTo>
                  <a:lnTo>
                    <a:pt x="17288" y="6733"/>
                  </a:lnTo>
                  <a:lnTo>
                    <a:pt x="17221" y="6396"/>
                  </a:lnTo>
                  <a:lnTo>
                    <a:pt x="17128" y="6067"/>
                  </a:lnTo>
                  <a:lnTo>
                    <a:pt x="17009" y="5738"/>
                  </a:lnTo>
                  <a:lnTo>
                    <a:pt x="16862" y="5425"/>
                  </a:lnTo>
                  <a:lnTo>
                    <a:pt x="16702" y="5105"/>
                  </a:lnTo>
                  <a:lnTo>
                    <a:pt x="16303" y="4497"/>
                  </a:lnTo>
                  <a:lnTo>
                    <a:pt x="15797" y="3923"/>
                  </a:lnTo>
                  <a:lnTo>
                    <a:pt x="15518" y="3645"/>
                  </a:lnTo>
                  <a:lnTo>
                    <a:pt x="15225" y="3392"/>
                  </a:lnTo>
                  <a:lnTo>
                    <a:pt x="14906" y="3139"/>
                  </a:lnTo>
                  <a:lnTo>
                    <a:pt x="14573" y="2894"/>
                  </a:lnTo>
                  <a:lnTo>
                    <a:pt x="14227" y="2658"/>
                  </a:lnTo>
                  <a:lnTo>
                    <a:pt x="13854" y="2430"/>
                  </a:lnTo>
                  <a:lnTo>
                    <a:pt x="13468" y="2211"/>
                  </a:lnTo>
                  <a:lnTo>
                    <a:pt x="13069" y="2017"/>
                  </a:lnTo>
                  <a:lnTo>
                    <a:pt x="12643" y="1823"/>
                  </a:lnTo>
                  <a:lnTo>
                    <a:pt x="11765" y="1485"/>
                  </a:lnTo>
                  <a:lnTo>
                    <a:pt x="11299" y="1342"/>
                  </a:lnTo>
                  <a:lnTo>
                    <a:pt x="10833" y="1207"/>
                  </a:lnTo>
                  <a:lnTo>
                    <a:pt x="10354" y="1088"/>
                  </a:lnTo>
                  <a:lnTo>
                    <a:pt x="9862" y="987"/>
                  </a:lnTo>
                  <a:lnTo>
                    <a:pt x="9356" y="894"/>
                  </a:lnTo>
                  <a:lnTo>
                    <a:pt x="8850" y="810"/>
                  </a:lnTo>
                  <a:lnTo>
                    <a:pt x="8318" y="751"/>
                  </a:lnTo>
                  <a:lnTo>
                    <a:pt x="7772" y="709"/>
                  </a:lnTo>
                  <a:lnTo>
                    <a:pt x="7240" y="683"/>
                  </a:lnTo>
                  <a:lnTo>
                    <a:pt x="6694" y="675"/>
                  </a:lnTo>
                  <a:lnTo>
                    <a:pt x="6295" y="675"/>
                  </a:lnTo>
                  <a:lnTo>
                    <a:pt x="5882" y="700"/>
                  </a:lnTo>
                  <a:lnTo>
                    <a:pt x="5483" y="717"/>
                  </a:lnTo>
                  <a:lnTo>
                    <a:pt x="5084" y="751"/>
                  </a:lnTo>
                  <a:lnTo>
                    <a:pt x="4671" y="802"/>
                  </a:lnTo>
                  <a:lnTo>
                    <a:pt x="4285" y="852"/>
                  </a:lnTo>
                  <a:lnTo>
                    <a:pt x="3899" y="911"/>
                  </a:lnTo>
                  <a:lnTo>
                    <a:pt x="3128" y="1063"/>
                  </a:lnTo>
                  <a:lnTo>
                    <a:pt x="2382" y="1249"/>
                  </a:lnTo>
                  <a:lnTo>
                    <a:pt x="2010" y="1367"/>
                  </a:lnTo>
                  <a:lnTo>
                    <a:pt x="1650" y="1477"/>
                  </a:lnTo>
                  <a:lnTo>
                    <a:pt x="1291" y="1612"/>
                  </a:lnTo>
                  <a:lnTo>
                    <a:pt x="958" y="1747"/>
                  </a:lnTo>
                  <a:lnTo>
                    <a:pt x="612" y="1890"/>
                  </a:lnTo>
                  <a:lnTo>
                    <a:pt x="0" y="1333"/>
                  </a:lnTo>
                  <a:lnTo>
                    <a:pt x="373" y="1164"/>
                  </a:lnTo>
                  <a:lnTo>
                    <a:pt x="1145" y="878"/>
                  </a:lnTo>
                  <a:lnTo>
                    <a:pt x="1544" y="759"/>
                  </a:lnTo>
                  <a:lnTo>
                    <a:pt x="1943" y="633"/>
                  </a:lnTo>
                  <a:lnTo>
                    <a:pt x="2342" y="523"/>
                  </a:lnTo>
                  <a:lnTo>
                    <a:pt x="2768" y="430"/>
                  </a:lnTo>
                  <a:lnTo>
                    <a:pt x="3181" y="338"/>
                  </a:lnTo>
                  <a:lnTo>
                    <a:pt x="3607" y="253"/>
                  </a:lnTo>
                  <a:lnTo>
                    <a:pt x="4485" y="135"/>
                  </a:lnTo>
                  <a:lnTo>
                    <a:pt x="4911" y="84"/>
                  </a:lnTo>
                  <a:lnTo>
                    <a:pt x="5350" y="51"/>
                  </a:lnTo>
                  <a:lnTo>
                    <a:pt x="5803" y="17"/>
                  </a:lnTo>
                  <a:lnTo>
                    <a:pt x="6242" y="8"/>
                  </a:lnTo>
                  <a:lnTo>
                    <a:pt x="6694" y="0"/>
                  </a:lnTo>
                  <a:lnTo>
                    <a:pt x="7293" y="8"/>
                  </a:lnTo>
                  <a:lnTo>
                    <a:pt x="7892" y="42"/>
                  </a:lnTo>
                  <a:lnTo>
                    <a:pt x="8478" y="84"/>
                  </a:lnTo>
                  <a:lnTo>
                    <a:pt x="9037" y="152"/>
                  </a:lnTo>
                  <a:lnTo>
                    <a:pt x="9609" y="236"/>
                  </a:lnTo>
                  <a:lnTo>
                    <a:pt x="10155" y="329"/>
                  </a:lnTo>
                  <a:lnTo>
                    <a:pt x="10700" y="447"/>
                  </a:lnTo>
                  <a:lnTo>
                    <a:pt x="11219" y="574"/>
                  </a:lnTo>
                  <a:lnTo>
                    <a:pt x="11738" y="726"/>
                  </a:lnTo>
                  <a:lnTo>
                    <a:pt x="12244" y="894"/>
                  </a:lnTo>
                  <a:lnTo>
                    <a:pt x="12723" y="1063"/>
                  </a:lnTo>
                  <a:lnTo>
                    <a:pt x="13216" y="1249"/>
                  </a:lnTo>
                  <a:lnTo>
                    <a:pt x="13668" y="1460"/>
                  </a:lnTo>
                  <a:lnTo>
                    <a:pt x="14094" y="1679"/>
                  </a:lnTo>
                  <a:lnTo>
                    <a:pt x="14533" y="1907"/>
                  </a:lnTo>
                  <a:lnTo>
                    <a:pt x="14946" y="2152"/>
                  </a:lnTo>
                  <a:lnTo>
                    <a:pt x="15332" y="2405"/>
                  </a:lnTo>
                  <a:lnTo>
                    <a:pt x="15678" y="2675"/>
                  </a:lnTo>
                  <a:lnTo>
                    <a:pt x="16037" y="2953"/>
                  </a:lnTo>
                  <a:lnTo>
                    <a:pt x="16356" y="3240"/>
                  </a:lnTo>
                  <a:lnTo>
                    <a:pt x="16676" y="3535"/>
                  </a:lnTo>
                  <a:lnTo>
                    <a:pt x="16955" y="3848"/>
                  </a:lnTo>
                  <a:lnTo>
                    <a:pt x="17221" y="4160"/>
                  </a:lnTo>
                  <a:lnTo>
                    <a:pt x="17674" y="4818"/>
                  </a:lnTo>
                  <a:lnTo>
                    <a:pt x="17847" y="5164"/>
                  </a:lnTo>
                  <a:lnTo>
                    <a:pt x="18007" y="5518"/>
                  </a:lnTo>
                  <a:lnTo>
                    <a:pt x="18140" y="5864"/>
                  </a:lnTo>
                  <a:lnTo>
                    <a:pt x="18260" y="6235"/>
                  </a:lnTo>
                  <a:lnTo>
                    <a:pt x="18339" y="6598"/>
                  </a:lnTo>
                  <a:lnTo>
                    <a:pt x="18379" y="6969"/>
                  </a:lnTo>
                  <a:lnTo>
                    <a:pt x="18393" y="7349"/>
                  </a:lnTo>
                  <a:lnTo>
                    <a:pt x="21547" y="11661"/>
                  </a:lnTo>
                  <a:lnTo>
                    <a:pt x="21587" y="11737"/>
                  </a:lnTo>
                  <a:lnTo>
                    <a:pt x="21600" y="11804"/>
                  </a:lnTo>
                  <a:lnTo>
                    <a:pt x="21600" y="12487"/>
                  </a:lnTo>
                  <a:lnTo>
                    <a:pt x="21587" y="12555"/>
                  </a:lnTo>
                  <a:lnTo>
                    <a:pt x="21507" y="12673"/>
                  </a:lnTo>
                  <a:lnTo>
                    <a:pt x="21440" y="12724"/>
                  </a:lnTo>
                  <a:lnTo>
                    <a:pt x="21281" y="12791"/>
                  </a:lnTo>
                  <a:lnTo>
                    <a:pt x="21174" y="12817"/>
                  </a:lnTo>
                  <a:lnTo>
                    <a:pt x="21068" y="12825"/>
                  </a:lnTo>
                  <a:lnTo>
                    <a:pt x="18393" y="12825"/>
                  </a:lnTo>
                  <a:lnTo>
                    <a:pt x="18393" y="15643"/>
                  </a:lnTo>
                  <a:lnTo>
                    <a:pt x="18366" y="15879"/>
                  </a:lnTo>
                  <a:lnTo>
                    <a:pt x="18339" y="15997"/>
                  </a:lnTo>
                  <a:lnTo>
                    <a:pt x="18286" y="16116"/>
                  </a:lnTo>
                  <a:lnTo>
                    <a:pt x="18233" y="16225"/>
                  </a:lnTo>
                  <a:lnTo>
                    <a:pt x="18166" y="16335"/>
                  </a:lnTo>
                  <a:lnTo>
                    <a:pt x="18113" y="16445"/>
                  </a:lnTo>
                  <a:lnTo>
                    <a:pt x="18047" y="16546"/>
                  </a:lnTo>
                  <a:lnTo>
                    <a:pt x="17967" y="16647"/>
                  </a:lnTo>
                  <a:lnTo>
                    <a:pt x="17860" y="16748"/>
                  </a:lnTo>
                  <a:lnTo>
                    <a:pt x="17674" y="16934"/>
                  </a:lnTo>
                  <a:lnTo>
                    <a:pt x="17554" y="17027"/>
                  </a:lnTo>
                  <a:lnTo>
                    <a:pt x="17448" y="17111"/>
                  </a:lnTo>
                  <a:lnTo>
                    <a:pt x="17315" y="17187"/>
                  </a:lnTo>
                  <a:lnTo>
                    <a:pt x="17182" y="17272"/>
                  </a:lnTo>
                  <a:lnTo>
                    <a:pt x="17062" y="17339"/>
                  </a:lnTo>
                  <a:lnTo>
                    <a:pt x="16915" y="17415"/>
                  </a:lnTo>
                  <a:lnTo>
                    <a:pt x="16769" y="17474"/>
                  </a:lnTo>
                  <a:lnTo>
                    <a:pt x="16609" y="17542"/>
                  </a:lnTo>
                  <a:lnTo>
                    <a:pt x="16463" y="17601"/>
                  </a:lnTo>
                  <a:lnTo>
                    <a:pt x="16303" y="17651"/>
                  </a:lnTo>
                  <a:lnTo>
                    <a:pt x="16130" y="17702"/>
                  </a:lnTo>
                  <a:lnTo>
                    <a:pt x="15957" y="17744"/>
                  </a:lnTo>
                  <a:lnTo>
                    <a:pt x="15784" y="17769"/>
                  </a:lnTo>
                  <a:lnTo>
                    <a:pt x="15624" y="17812"/>
                  </a:lnTo>
                  <a:lnTo>
                    <a:pt x="15425" y="17837"/>
                  </a:lnTo>
                  <a:lnTo>
                    <a:pt x="15252" y="17854"/>
                  </a:lnTo>
                  <a:lnTo>
                    <a:pt x="15065" y="17879"/>
                  </a:lnTo>
                  <a:lnTo>
                    <a:pt x="14879" y="17887"/>
                  </a:lnTo>
                  <a:lnTo>
                    <a:pt x="12018" y="17887"/>
                  </a:lnTo>
                  <a:lnTo>
                    <a:pt x="12018" y="21600"/>
                  </a:lnTo>
                  <a:close/>
                </a:path>
              </a:pathLst>
            </a:cu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6" name="Rectangle 11"/>
            <p:cNvSpPr/>
            <p:nvPr/>
          </p:nvSpPr>
          <p:spPr>
            <a:xfrm>
              <a:off x="355203" y="476720"/>
              <a:ext cx="28043" cy="18695"/>
            </a:xfrm>
            <a:prstGeom prst="rect">
              <a:avLst/>
            </a:prstGeom>
            <a:solidFill>
              <a:srgbClr val="054ADA"/>
            </a:solidFill>
            <a:ln w="12700" cap="flat">
              <a:noFill/>
              <a:miter lim="4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863" name="Group 397"/>
          <p:cNvGrpSpPr/>
          <p:nvPr/>
        </p:nvGrpSpPr>
        <p:grpSpPr>
          <a:xfrm>
            <a:off x="4980754" y="1039132"/>
            <a:ext cx="547556" cy="452957"/>
            <a:chOff x="0" y="0"/>
            <a:chExt cx="547554" cy="452956"/>
          </a:xfrm>
        </p:grpSpPr>
        <p:sp>
          <p:nvSpPr>
            <p:cNvPr id="2858" name="Rectangle 378"/>
            <p:cNvSpPr/>
            <p:nvPr/>
          </p:nvSpPr>
          <p:spPr>
            <a:xfrm>
              <a:off x="0" y="-1"/>
              <a:ext cx="547555" cy="373940"/>
            </a:xfrm>
            <a:prstGeom prst="rect">
              <a:avLst/>
            </a:prstGeom>
            <a:noFill/>
            <a:ln w="34925" cap="flat">
              <a:solidFill>
                <a:srgbClr val="054ADA"/>
              </a:solidFill>
              <a:prstDash val="solid"/>
              <a:miter lim="800000"/>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59" name="Line 379"/>
            <p:cNvSpPr/>
            <p:nvPr/>
          </p:nvSpPr>
          <p:spPr>
            <a:xfrm>
              <a:off x="149130" y="448505"/>
              <a:ext cx="265988" cy="4452"/>
            </a:xfrm>
            <a:prstGeom prst="line">
              <a:avLst/>
            </a:prstGeom>
            <a:noFill/>
            <a:ln w="34925"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0" name="Freeform 380"/>
            <p:cNvSpPr/>
            <p:nvPr/>
          </p:nvSpPr>
          <p:spPr>
            <a:xfrm>
              <a:off x="223696" y="399537"/>
              <a:ext cx="100163" cy="4896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path>
              </a:pathLst>
            </a:custGeom>
            <a:noFill/>
            <a:ln w="3492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1" name="Freeform 381"/>
            <p:cNvSpPr/>
            <p:nvPr/>
          </p:nvSpPr>
          <p:spPr>
            <a:xfrm>
              <a:off x="62323" y="62323"/>
              <a:ext cx="62324" cy="1246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path>
              </a:pathLst>
            </a:custGeom>
            <a:noFill/>
            <a:ln w="34925"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2" name="Line 382"/>
            <p:cNvSpPr/>
            <p:nvPr/>
          </p:nvSpPr>
          <p:spPr>
            <a:xfrm>
              <a:off x="149130" y="188239"/>
              <a:ext cx="82356" cy="1"/>
            </a:xfrm>
            <a:prstGeom prst="line">
              <a:avLst/>
            </a:prstGeom>
            <a:noFill/>
            <a:ln w="34925"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869" name="Group 162"/>
          <p:cNvGrpSpPr/>
          <p:nvPr/>
        </p:nvGrpSpPr>
        <p:grpSpPr>
          <a:xfrm>
            <a:off x="275762" y="3502419"/>
            <a:ext cx="569480" cy="468725"/>
            <a:chOff x="0" y="0"/>
            <a:chExt cx="569478" cy="468723"/>
          </a:xfrm>
        </p:grpSpPr>
        <p:sp>
          <p:nvSpPr>
            <p:cNvPr id="2864" name="Freeform 163"/>
            <p:cNvSpPr/>
            <p:nvPr/>
          </p:nvSpPr>
          <p:spPr>
            <a:xfrm>
              <a:off x="84874" y="353598"/>
              <a:ext cx="114992" cy="11512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1600" y="12857"/>
                  </a:lnTo>
                  <a:lnTo>
                    <a:pt x="21086" y="15429"/>
                  </a:lnTo>
                  <a:lnTo>
                    <a:pt x="19029" y="19029"/>
                  </a:lnTo>
                  <a:lnTo>
                    <a:pt x="15429" y="21086"/>
                  </a:lnTo>
                  <a:lnTo>
                    <a:pt x="12857" y="21600"/>
                  </a:lnTo>
                  <a:lnTo>
                    <a:pt x="8743" y="21600"/>
                  </a:lnTo>
                  <a:lnTo>
                    <a:pt x="6686" y="21086"/>
                  </a:lnTo>
                  <a:lnTo>
                    <a:pt x="3086" y="19029"/>
                  </a:lnTo>
                  <a:lnTo>
                    <a:pt x="1029" y="15429"/>
                  </a:lnTo>
                  <a:lnTo>
                    <a:pt x="0" y="12857"/>
                  </a:lnTo>
                  <a:lnTo>
                    <a:pt x="0" y="8743"/>
                  </a:lnTo>
                  <a:lnTo>
                    <a:pt x="1029" y="6686"/>
                  </a:lnTo>
                  <a:lnTo>
                    <a:pt x="3086" y="3086"/>
                  </a:lnTo>
                  <a:lnTo>
                    <a:pt x="6686" y="1029"/>
                  </a:lnTo>
                  <a:lnTo>
                    <a:pt x="8743" y="0"/>
                  </a:lnTo>
                  <a:lnTo>
                    <a:pt x="12857" y="0"/>
                  </a:lnTo>
                  <a:lnTo>
                    <a:pt x="15429" y="1029"/>
                  </a:lnTo>
                  <a:lnTo>
                    <a:pt x="19029" y="3086"/>
                  </a:lnTo>
                  <a:lnTo>
                    <a:pt x="21086" y="6686"/>
                  </a:lnTo>
                  <a:lnTo>
                    <a:pt x="21600" y="8743"/>
                  </a:lnTo>
                  <a:lnTo>
                    <a:pt x="21600" y="10800"/>
                  </a:lnTo>
                  <a:close/>
                </a:path>
              </a:pathLst>
            </a:custGeom>
            <a:noFill/>
            <a:ln w="26988"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5" name="Freeform 164"/>
            <p:cNvSpPr/>
            <p:nvPr/>
          </p:nvSpPr>
          <p:spPr>
            <a:xfrm>
              <a:off x="372351" y="353598"/>
              <a:ext cx="120468" cy="11512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lnTo>
                    <a:pt x="20618" y="12857"/>
                  </a:lnTo>
                  <a:lnTo>
                    <a:pt x="20127" y="15429"/>
                  </a:lnTo>
                  <a:lnTo>
                    <a:pt x="18164" y="19029"/>
                  </a:lnTo>
                  <a:lnTo>
                    <a:pt x="14727" y="21086"/>
                  </a:lnTo>
                  <a:lnTo>
                    <a:pt x="12273" y="21600"/>
                  </a:lnTo>
                  <a:lnTo>
                    <a:pt x="8345" y="21600"/>
                  </a:lnTo>
                  <a:lnTo>
                    <a:pt x="6382" y="21086"/>
                  </a:lnTo>
                  <a:lnTo>
                    <a:pt x="3436" y="19029"/>
                  </a:lnTo>
                  <a:lnTo>
                    <a:pt x="982" y="15429"/>
                  </a:lnTo>
                  <a:lnTo>
                    <a:pt x="982" y="12857"/>
                  </a:lnTo>
                  <a:lnTo>
                    <a:pt x="0" y="10800"/>
                  </a:lnTo>
                  <a:lnTo>
                    <a:pt x="982" y="8743"/>
                  </a:lnTo>
                  <a:lnTo>
                    <a:pt x="982" y="6686"/>
                  </a:lnTo>
                  <a:lnTo>
                    <a:pt x="3436" y="3086"/>
                  </a:lnTo>
                  <a:lnTo>
                    <a:pt x="6382" y="1029"/>
                  </a:lnTo>
                  <a:lnTo>
                    <a:pt x="8345" y="0"/>
                  </a:lnTo>
                  <a:lnTo>
                    <a:pt x="12273" y="0"/>
                  </a:lnTo>
                  <a:lnTo>
                    <a:pt x="14727" y="1029"/>
                  </a:lnTo>
                  <a:lnTo>
                    <a:pt x="18164" y="3086"/>
                  </a:lnTo>
                  <a:lnTo>
                    <a:pt x="20127" y="6686"/>
                  </a:lnTo>
                  <a:lnTo>
                    <a:pt x="20618" y="8743"/>
                  </a:lnTo>
                  <a:lnTo>
                    <a:pt x="21600" y="10800"/>
                  </a:lnTo>
                  <a:close/>
                </a:path>
              </a:pathLst>
            </a:custGeom>
            <a:noFill/>
            <a:ln w="26988"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6" name="Line 165"/>
            <p:cNvSpPr/>
            <p:nvPr/>
          </p:nvSpPr>
          <p:spPr>
            <a:xfrm>
              <a:off x="208078" y="411161"/>
              <a:ext cx="164273" cy="2742"/>
            </a:xfrm>
            <a:prstGeom prst="line">
              <a:avLst/>
            </a:prstGeom>
            <a:noFill/>
            <a:ln w="26988"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7" name="Freeform 166"/>
            <p:cNvSpPr/>
            <p:nvPr/>
          </p:nvSpPr>
          <p:spPr>
            <a:xfrm>
              <a:off x="-1" y="0"/>
              <a:ext cx="169750" cy="3535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755" y="1507"/>
                  </a:lnTo>
                  <a:lnTo>
                    <a:pt x="21600" y="18084"/>
                  </a:lnTo>
                  <a:lnTo>
                    <a:pt x="19161" y="21600"/>
                  </a:lnTo>
                </a:path>
              </a:pathLst>
            </a:custGeom>
            <a:noFill/>
            <a:ln w="26988"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68" name="Freeform 167"/>
            <p:cNvSpPr/>
            <p:nvPr/>
          </p:nvSpPr>
          <p:spPr>
            <a:xfrm>
              <a:off x="104039" y="93196"/>
              <a:ext cx="465441" cy="202841"/>
            </a:xfrm>
            <a:custGeom>
              <a:avLst/>
              <a:gdLst/>
              <a:ahLst/>
              <a:cxnLst>
                <a:cxn ang="0">
                  <a:pos x="wd2" y="hd2"/>
                </a:cxn>
                <a:cxn ang="5400000">
                  <a:pos x="wd2" y="hd2"/>
                </a:cxn>
                <a:cxn ang="10800000">
                  <a:pos x="wd2" y="hd2"/>
                </a:cxn>
                <a:cxn ang="16200000">
                  <a:pos x="wd2" y="hd2"/>
                </a:cxn>
              </a:cxnLst>
              <a:rect l="0" t="0" r="r" b="b"/>
              <a:pathLst>
                <a:path w="21600" h="21600" extrusionOk="0">
                  <a:moveTo>
                    <a:pt x="19059" y="20141"/>
                  </a:moveTo>
                  <a:lnTo>
                    <a:pt x="19059" y="20724"/>
                  </a:lnTo>
                  <a:lnTo>
                    <a:pt x="18932" y="21308"/>
                  </a:lnTo>
                  <a:lnTo>
                    <a:pt x="18551" y="21600"/>
                  </a:lnTo>
                  <a:lnTo>
                    <a:pt x="3049" y="21600"/>
                  </a:lnTo>
                  <a:lnTo>
                    <a:pt x="0" y="0"/>
                  </a:lnTo>
                  <a:lnTo>
                    <a:pt x="21600" y="0"/>
                  </a:lnTo>
                  <a:lnTo>
                    <a:pt x="19059" y="20141"/>
                  </a:lnTo>
                  <a:close/>
                </a:path>
              </a:pathLst>
            </a:custGeom>
            <a:noFill/>
            <a:ln w="26988"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2876" name="Group 8"/>
          <p:cNvGrpSpPr/>
          <p:nvPr/>
        </p:nvGrpSpPr>
        <p:grpSpPr>
          <a:xfrm>
            <a:off x="4981878" y="1782453"/>
            <a:ext cx="545307" cy="558404"/>
            <a:chOff x="0" y="0"/>
            <a:chExt cx="545306" cy="558402"/>
          </a:xfrm>
        </p:grpSpPr>
        <p:sp>
          <p:nvSpPr>
            <p:cNvPr id="2870" name="Line 73"/>
            <p:cNvSpPr/>
            <p:nvPr/>
          </p:nvSpPr>
          <p:spPr>
            <a:xfrm>
              <a:off x="114300" y="470295"/>
              <a:ext cx="88107" cy="1191"/>
            </a:xfrm>
            <a:prstGeom prst="line">
              <a:avLst/>
            </a:prstGeom>
            <a:noFill/>
            <a:ln w="25400"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71" name="Freeform 74"/>
            <p:cNvSpPr/>
            <p:nvPr/>
          </p:nvSpPr>
          <p:spPr>
            <a:xfrm>
              <a:off x="0" y="-1"/>
              <a:ext cx="545307" cy="558404"/>
            </a:xfrm>
            <a:custGeom>
              <a:avLst/>
              <a:gdLst/>
              <a:ahLst/>
              <a:cxnLst>
                <a:cxn ang="0">
                  <a:pos x="wd2" y="hd2"/>
                </a:cxn>
                <a:cxn ang="5400000">
                  <a:pos x="wd2" y="hd2"/>
                </a:cxn>
                <a:cxn ang="10800000">
                  <a:pos x="wd2" y="hd2"/>
                </a:cxn>
                <a:cxn ang="16200000">
                  <a:pos x="wd2" y="hd2"/>
                </a:cxn>
              </a:cxnLst>
              <a:rect l="0" t="0" r="r" b="b"/>
              <a:pathLst>
                <a:path w="21600" h="21600" extrusionOk="0">
                  <a:moveTo>
                    <a:pt x="7535" y="3436"/>
                  </a:moveTo>
                  <a:lnTo>
                    <a:pt x="20093" y="3436"/>
                  </a:lnTo>
                  <a:lnTo>
                    <a:pt x="20721" y="3559"/>
                  </a:lnTo>
                  <a:lnTo>
                    <a:pt x="21474" y="4295"/>
                  </a:lnTo>
                  <a:lnTo>
                    <a:pt x="21600" y="4909"/>
                  </a:lnTo>
                  <a:lnTo>
                    <a:pt x="21600" y="21600"/>
                  </a:lnTo>
                  <a:lnTo>
                    <a:pt x="9042" y="21600"/>
                  </a:lnTo>
                  <a:lnTo>
                    <a:pt x="9042" y="4909"/>
                  </a:lnTo>
                  <a:lnTo>
                    <a:pt x="8916" y="4295"/>
                  </a:lnTo>
                  <a:lnTo>
                    <a:pt x="8163" y="3559"/>
                  </a:lnTo>
                  <a:lnTo>
                    <a:pt x="7535" y="3436"/>
                  </a:lnTo>
                  <a:lnTo>
                    <a:pt x="6907" y="3559"/>
                  </a:lnTo>
                  <a:lnTo>
                    <a:pt x="6153" y="4295"/>
                  </a:lnTo>
                  <a:lnTo>
                    <a:pt x="6028" y="4909"/>
                  </a:lnTo>
                  <a:lnTo>
                    <a:pt x="6028" y="16691"/>
                  </a:lnTo>
                  <a:lnTo>
                    <a:pt x="5902" y="17305"/>
                  </a:lnTo>
                  <a:lnTo>
                    <a:pt x="5149" y="18041"/>
                  </a:lnTo>
                  <a:lnTo>
                    <a:pt x="4521" y="18164"/>
                  </a:lnTo>
                  <a:lnTo>
                    <a:pt x="3893" y="18041"/>
                  </a:lnTo>
                  <a:lnTo>
                    <a:pt x="3140" y="17305"/>
                  </a:lnTo>
                  <a:lnTo>
                    <a:pt x="3014" y="16691"/>
                  </a:lnTo>
                  <a:lnTo>
                    <a:pt x="3014" y="1473"/>
                  </a:lnTo>
                  <a:lnTo>
                    <a:pt x="2888" y="859"/>
                  </a:lnTo>
                  <a:lnTo>
                    <a:pt x="2135" y="123"/>
                  </a:lnTo>
                  <a:lnTo>
                    <a:pt x="1507" y="0"/>
                  </a:lnTo>
                  <a:lnTo>
                    <a:pt x="879" y="123"/>
                  </a:lnTo>
                  <a:lnTo>
                    <a:pt x="126" y="859"/>
                  </a:lnTo>
                  <a:lnTo>
                    <a:pt x="0" y="1473"/>
                  </a:lnTo>
                  <a:lnTo>
                    <a:pt x="0" y="3927"/>
                  </a:lnTo>
                  <a:lnTo>
                    <a:pt x="2009" y="3927"/>
                  </a:lnTo>
                </a:path>
              </a:pathLst>
            </a:custGeom>
            <a:noFill/>
            <a:ln w="25400"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72" name="Freeform 75"/>
            <p:cNvSpPr/>
            <p:nvPr/>
          </p:nvSpPr>
          <p:spPr>
            <a:xfrm>
              <a:off x="51195" y="0"/>
              <a:ext cx="341711" cy="642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00" y="0"/>
                  </a:lnTo>
                  <a:lnTo>
                    <a:pt x="20200" y="1080"/>
                  </a:lnTo>
                  <a:lnTo>
                    <a:pt x="21400" y="7560"/>
                  </a:lnTo>
                  <a:lnTo>
                    <a:pt x="21600" y="12960"/>
                  </a:lnTo>
                  <a:lnTo>
                    <a:pt x="21600" y="21600"/>
                  </a:lnTo>
                </a:path>
              </a:pathLst>
            </a:custGeom>
            <a:noFill/>
            <a:ln w="25400" cap="flat">
              <a:solidFill>
                <a:srgbClr val="054ADA"/>
              </a:solidFill>
              <a:prstDash val="solid"/>
              <a:round/>
            </a:ln>
            <a:effectLst/>
          </p:spPr>
          <p:txBody>
            <a:bodyPr wrap="square" lIns="36000" tIns="36000" rIns="36000" bIns="36000"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73" name="Line 76"/>
            <p:cNvSpPr/>
            <p:nvPr/>
          </p:nvSpPr>
          <p:spPr>
            <a:xfrm>
              <a:off x="291703" y="266699"/>
              <a:ext cx="190501" cy="1190"/>
            </a:xfrm>
            <a:prstGeom prst="line">
              <a:avLst/>
            </a:prstGeom>
            <a:noFill/>
            <a:ln w="25400"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74" name="Line 77"/>
            <p:cNvSpPr/>
            <p:nvPr/>
          </p:nvSpPr>
          <p:spPr>
            <a:xfrm>
              <a:off x="291703" y="317895"/>
              <a:ext cx="114301" cy="1191"/>
            </a:xfrm>
            <a:prstGeom prst="line">
              <a:avLst/>
            </a:prstGeom>
            <a:noFill/>
            <a:ln w="25400"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875" name="Line 78"/>
            <p:cNvSpPr/>
            <p:nvPr/>
          </p:nvSpPr>
          <p:spPr>
            <a:xfrm>
              <a:off x="291703" y="216693"/>
              <a:ext cx="190501" cy="1190"/>
            </a:xfrm>
            <a:prstGeom prst="line">
              <a:avLst/>
            </a:prstGeom>
            <a:noFill/>
            <a:ln w="25400" cap="flat">
              <a:solidFill>
                <a:srgbClr val="054ADA"/>
              </a:solidFill>
              <a:prstDash val="solid"/>
              <a:round/>
            </a:ln>
            <a:effectLst/>
          </p:spPr>
          <p:txBody>
            <a:bodyPr wrap="square" lIns="45719" tIns="45719" rIns="45719" bIns="45719" numCol="1" anchor="t">
              <a:noAutofit/>
            </a:bodyPr>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grpSp>
      <p:sp>
        <p:nvSpPr>
          <p:cNvPr id="2877" name="Freeform 23"/>
          <p:cNvSpPr/>
          <p:nvPr/>
        </p:nvSpPr>
        <p:spPr>
          <a:xfrm>
            <a:off x="4903296" y="4102818"/>
            <a:ext cx="670323" cy="681039"/>
          </a:xfrm>
          <a:custGeom>
            <a:avLst/>
            <a:gdLst/>
            <a:ahLst/>
            <a:cxnLst>
              <a:cxn ang="0">
                <a:pos x="wd2" y="hd2"/>
              </a:cxn>
              <a:cxn ang="5400000">
                <a:pos x="wd2" y="hd2"/>
              </a:cxn>
              <a:cxn ang="10800000">
                <a:pos x="wd2" y="hd2"/>
              </a:cxn>
              <a:cxn ang="16200000">
                <a:pos x="wd2" y="hd2"/>
              </a:cxn>
            </a:cxnLst>
            <a:rect l="0" t="0" r="r" b="b"/>
            <a:pathLst>
              <a:path w="21600" h="21600" extrusionOk="0">
                <a:moveTo>
                  <a:pt x="3530" y="6967"/>
                </a:moveTo>
                <a:lnTo>
                  <a:pt x="3261" y="7137"/>
                </a:lnTo>
                <a:lnTo>
                  <a:pt x="3261" y="5079"/>
                </a:lnTo>
                <a:lnTo>
                  <a:pt x="3299" y="4890"/>
                </a:lnTo>
                <a:lnTo>
                  <a:pt x="3357" y="4683"/>
                </a:lnTo>
                <a:lnTo>
                  <a:pt x="3434" y="4513"/>
                </a:lnTo>
                <a:lnTo>
                  <a:pt x="3568" y="4362"/>
                </a:lnTo>
                <a:lnTo>
                  <a:pt x="3702" y="4267"/>
                </a:lnTo>
                <a:lnTo>
                  <a:pt x="3875" y="4173"/>
                </a:lnTo>
                <a:lnTo>
                  <a:pt x="4086" y="4097"/>
                </a:lnTo>
                <a:lnTo>
                  <a:pt x="6906" y="4097"/>
                </a:lnTo>
                <a:lnTo>
                  <a:pt x="6829" y="4362"/>
                </a:lnTo>
                <a:lnTo>
                  <a:pt x="6829" y="4645"/>
                </a:lnTo>
                <a:lnTo>
                  <a:pt x="4297" y="4645"/>
                </a:lnTo>
                <a:lnTo>
                  <a:pt x="4086" y="4683"/>
                </a:lnTo>
                <a:lnTo>
                  <a:pt x="3952" y="4739"/>
                </a:lnTo>
                <a:lnTo>
                  <a:pt x="3856" y="4909"/>
                </a:lnTo>
                <a:lnTo>
                  <a:pt x="3817" y="5079"/>
                </a:lnTo>
                <a:lnTo>
                  <a:pt x="3817" y="6835"/>
                </a:lnTo>
                <a:lnTo>
                  <a:pt x="3530" y="6967"/>
                </a:lnTo>
                <a:close/>
                <a:moveTo>
                  <a:pt x="4757" y="5192"/>
                </a:moveTo>
                <a:lnTo>
                  <a:pt x="4604" y="5192"/>
                </a:lnTo>
                <a:lnTo>
                  <a:pt x="4470" y="5268"/>
                </a:lnTo>
                <a:lnTo>
                  <a:pt x="4412" y="5400"/>
                </a:lnTo>
                <a:lnTo>
                  <a:pt x="4374" y="5532"/>
                </a:lnTo>
                <a:lnTo>
                  <a:pt x="4374" y="6627"/>
                </a:lnTo>
                <a:lnTo>
                  <a:pt x="4930" y="6495"/>
                </a:lnTo>
                <a:lnTo>
                  <a:pt x="4930" y="5740"/>
                </a:lnTo>
                <a:lnTo>
                  <a:pt x="7002" y="5740"/>
                </a:lnTo>
                <a:lnTo>
                  <a:pt x="6944" y="5457"/>
                </a:lnTo>
                <a:lnTo>
                  <a:pt x="6867" y="5192"/>
                </a:lnTo>
                <a:lnTo>
                  <a:pt x="4757" y="5192"/>
                </a:lnTo>
                <a:close/>
                <a:moveTo>
                  <a:pt x="18262" y="12310"/>
                </a:moveTo>
                <a:lnTo>
                  <a:pt x="18262" y="12159"/>
                </a:lnTo>
                <a:lnTo>
                  <a:pt x="18185" y="12103"/>
                </a:lnTo>
                <a:lnTo>
                  <a:pt x="18090" y="12027"/>
                </a:lnTo>
                <a:lnTo>
                  <a:pt x="10934" y="12027"/>
                </a:lnTo>
                <a:lnTo>
                  <a:pt x="10800" y="12159"/>
                </a:lnTo>
                <a:lnTo>
                  <a:pt x="10762" y="12310"/>
                </a:lnTo>
                <a:lnTo>
                  <a:pt x="10800" y="12405"/>
                </a:lnTo>
                <a:lnTo>
                  <a:pt x="10858" y="12480"/>
                </a:lnTo>
                <a:lnTo>
                  <a:pt x="10934" y="12537"/>
                </a:lnTo>
                <a:lnTo>
                  <a:pt x="11030" y="12575"/>
                </a:lnTo>
                <a:lnTo>
                  <a:pt x="17994" y="12575"/>
                </a:lnTo>
                <a:lnTo>
                  <a:pt x="18090" y="12537"/>
                </a:lnTo>
                <a:lnTo>
                  <a:pt x="18185" y="12480"/>
                </a:lnTo>
                <a:lnTo>
                  <a:pt x="18262" y="12405"/>
                </a:lnTo>
                <a:lnTo>
                  <a:pt x="18262" y="12310"/>
                </a:lnTo>
                <a:close/>
                <a:moveTo>
                  <a:pt x="11030" y="11480"/>
                </a:moveTo>
                <a:lnTo>
                  <a:pt x="16593" y="11480"/>
                </a:lnTo>
                <a:lnTo>
                  <a:pt x="16708" y="11442"/>
                </a:lnTo>
                <a:lnTo>
                  <a:pt x="16804" y="11385"/>
                </a:lnTo>
                <a:lnTo>
                  <a:pt x="16881" y="11310"/>
                </a:lnTo>
                <a:lnTo>
                  <a:pt x="16881" y="11064"/>
                </a:lnTo>
                <a:lnTo>
                  <a:pt x="16804" y="11008"/>
                </a:lnTo>
                <a:lnTo>
                  <a:pt x="16708" y="10932"/>
                </a:lnTo>
                <a:lnTo>
                  <a:pt x="10934" y="10932"/>
                </a:lnTo>
                <a:lnTo>
                  <a:pt x="10800" y="11064"/>
                </a:lnTo>
                <a:lnTo>
                  <a:pt x="10762" y="11215"/>
                </a:lnTo>
                <a:lnTo>
                  <a:pt x="10800" y="11310"/>
                </a:lnTo>
                <a:lnTo>
                  <a:pt x="10858" y="11385"/>
                </a:lnTo>
                <a:lnTo>
                  <a:pt x="10934" y="11442"/>
                </a:lnTo>
                <a:lnTo>
                  <a:pt x="11030" y="11480"/>
                </a:lnTo>
                <a:close/>
                <a:moveTo>
                  <a:pt x="11030" y="13122"/>
                </a:moveTo>
                <a:lnTo>
                  <a:pt x="10934" y="13122"/>
                </a:lnTo>
                <a:lnTo>
                  <a:pt x="10800" y="13255"/>
                </a:lnTo>
                <a:lnTo>
                  <a:pt x="10762" y="13387"/>
                </a:lnTo>
                <a:lnTo>
                  <a:pt x="10800" y="13500"/>
                </a:lnTo>
                <a:lnTo>
                  <a:pt x="10858" y="13576"/>
                </a:lnTo>
                <a:lnTo>
                  <a:pt x="10934" y="13632"/>
                </a:lnTo>
                <a:lnTo>
                  <a:pt x="11030" y="13670"/>
                </a:lnTo>
                <a:lnTo>
                  <a:pt x="13255" y="13670"/>
                </a:lnTo>
                <a:lnTo>
                  <a:pt x="13371" y="13632"/>
                </a:lnTo>
                <a:lnTo>
                  <a:pt x="13466" y="13576"/>
                </a:lnTo>
                <a:lnTo>
                  <a:pt x="13543" y="13500"/>
                </a:lnTo>
                <a:lnTo>
                  <a:pt x="13543" y="13255"/>
                </a:lnTo>
                <a:lnTo>
                  <a:pt x="13466" y="13198"/>
                </a:lnTo>
                <a:lnTo>
                  <a:pt x="13371" y="13122"/>
                </a:lnTo>
                <a:lnTo>
                  <a:pt x="11030" y="13122"/>
                </a:lnTo>
                <a:close/>
                <a:moveTo>
                  <a:pt x="14099" y="13122"/>
                </a:moveTo>
                <a:lnTo>
                  <a:pt x="13984" y="13122"/>
                </a:lnTo>
                <a:lnTo>
                  <a:pt x="13927" y="13198"/>
                </a:lnTo>
                <a:lnTo>
                  <a:pt x="13850" y="13255"/>
                </a:lnTo>
                <a:lnTo>
                  <a:pt x="13812" y="13387"/>
                </a:lnTo>
                <a:lnTo>
                  <a:pt x="13850" y="13500"/>
                </a:lnTo>
                <a:lnTo>
                  <a:pt x="13984" y="13632"/>
                </a:lnTo>
                <a:lnTo>
                  <a:pt x="14099" y="13670"/>
                </a:lnTo>
                <a:lnTo>
                  <a:pt x="15768" y="13670"/>
                </a:lnTo>
                <a:lnTo>
                  <a:pt x="15864" y="13632"/>
                </a:lnTo>
                <a:lnTo>
                  <a:pt x="15979" y="13576"/>
                </a:lnTo>
                <a:lnTo>
                  <a:pt x="16037" y="13500"/>
                </a:lnTo>
                <a:lnTo>
                  <a:pt x="16037" y="13255"/>
                </a:lnTo>
                <a:lnTo>
                  <a:pt x="15979" y="13198"/>
                </a:lnTo>
                <a:lnTo>
                  <a:pt x="15864" y="13122"/>
                </a:lnTo>
                <a:lnTo>
                  <a:pt x="14099" y="13122"/>
                </a:lnTo>
                <a:close/>
                <a:moveTo>
                  <a:pt x="21600" y="15860"/>
                </a:moveTo>
                <a:lnTo>
                  <a:pt x="21600" y="16238"/>
                </a:lnTo>
                <a:lnTo>
                  <a:pt x="21523" y="16464"/>
                </a:lnTo>
                <a:lnTo>
                  <a:pt x="21389" y="16672"/>
                </a:lnTo>
                <a:lnTo>
                  <a:pt x="21255" y="16842"/>
                </a:lnTo>
                <a:lnTo>
                  <a:pt x="21044" y="16993"/>
                </a:lnTo>
                <a:lnTo>
                  <a:pt x="20833" y="17125"/>
                </a:lnTo>
                <a:lnTo>
                  <a:pt x="20622" y="17182"/>
                </a:lnTo>
                <a:lnTo>
                  <a:pt x="20353" y="17220"/>
                </a:lnTo>
                <a:lnTo>
                  <a:pt x="9687" y="17220"/>
                </a:lnTo>
                <a:lnTo>
                  <a:pt x="9822" y="17503"/>
                </a:lnTo>
                <a:lnTo>
                  <a:pt x="9918" y="17843"/>
                </a:lnTo>
                <a:lnTo>
                  <a:pt x="9994" y="18183"/>
                </a:lnTo>
                <a:lnTo>
                  <a:pt x="10033" y="18522"/>
                </a:lnTo>
                <a:lnTo>
                  <a:pt x="9994" y="18655"/>
                </a:lnTo>
                <a:lnTo>
                  <a:pt x="9918" y="18768"/>
                </a:lnTo>
                <a:lnTo>
                  <a:pt x="9515" y="19070"/>
                </a:lnTo>
                <a:lnTo>
                  <a:pt x="9054" y="19372"/>
                </a:lnTo>
                <a:lnTo>
                  <a:pt x="8095" y="19863"/>
                </a:lnTo>
                <a:lnTo>
                  <a:pt x="7980" y="19882"/>
                </a:lnTo>
                <a:lnTo>
                  <a:pt x="7251" y="20165"/>
                </a:lnTo>
                <a:lnTo>
                  <a:pt x="6522" y="20335"/>
                </a:lnTo>
                <a:lnTo>
                  <a:pt x="5755" y="20429"/>
                </a:lnTo>
                <a:lnTo>
                  <a:pt x="4988" y="20505"/>
                </a:lnTo>
                <a:lnTo>
                  <a:pt x="4239" y="20429"/>
                </a:lnTo>
                <a:lnTo>
                  <a:pt x="3472" y="20335"/>
                </a:lnTo>
                <a:lnTo>
                  <a:pt x="2743" y="20165"/>
                </a:lnTo>
                <a:lnTo>
                  <a:pt x="2014" y="19882"/>
                </a:lnTo>
                <a:lnTo>
                  <a:pt x="1937" y="19863"/>
                </a:lnTo>
                <a:lnTo>
                  <a:pt x="1458" y="19655"/>
                </a:lnTo>
                <a:lnTo>
                  <a:pt x="959" y="19372"/>
                </a:lnTo>
                <a:lnTo>
                  <a:pt x="518" y="19070"/>
                </a:lnTo>
                <a:lnTo>
                  <a:pt x="96" y="18768"/>
                </a:lnTo>
                <a:lnTo>
                  <a:pt x="0" y="18655"/>
                </a:lnTo>
                <a:lnTo>
                  <a:pt x="0" y="18522"/>
                </a:lnTo>
                <a:lnTo>
                  <a:pt x="19" y="18183"/>
                </a:lnTo>
                <a:lnTo>
                  <a:pt x="96" y="17880"/>
                </a:lnTo>
                <a:lnTo>
                  <a:pt x="173" y="17541"/>
                </a:lnTo>
                <a:lnTo>
                  <a:pt x="307" y="17257"/>
                </a:lnTo>
                <a:lnTo>
                  <a:pt x="441" y="16955"/>
                </a:lnTo>
                <a:lnTo>
                  <a:pt x="614" y="16672"/>
                </a:lnTo>
                <a:lnTo>
                  <a:pt x="787" y="16408"/>
                </a:lnTo>
                <a:lnTo>
                  <a:pt x="998" y="16162"/>
                </a:lnTo>
                <a:lnTo>
                  <a:pt x="1247" y="15917"/>
                </a:lnTo>
                <a:lnTo>
                  <a:pt x="1477" y="15728"/>
                </a:lnTo>
                <a:lnTo>
                  <a:pt x="1726" y="15520"/>
                </a:lnTo>
                <a:lnTo>
                  <a:pt x="2014" y="15350"/>
                </a:lnTo>
                <a:lnTo>
                  <a:pt x="2590" y="15067"/>
                </a:lnTo>
                <a:lnTo>
                  <a:pt x="2935" y="14973"/>
                </a:lnTo>
                <a:lnTo>
                  <a:pt x="3261" y="14897"/>
                </a:lnTo>
                <a:lnTo>
                  <a:pt x="3395" y="14935"/>
                </a:lnTo>
                <a:lnTo>
                  <a:pt x="3491" y="14973"/>
                </a:lnTo>
                <a:lnTo>
                  <a:pt x="3530" y="15029"/>
                </a:lnTo>
                <a:lnTo>
                  <a:pt x="3568" y="15143"/>
                </a:lnTo>
                <a:lnTo>
                  <a:pt x="3568" y="15577"/>
                </a:lnTo>
                <a:lnTo>
                  <a:pt x="3683" y="15860"/>
                </a:lnTo>
                <a:lnTo>
                  <a:pt x="3779" y="16124"/>
                </a:lnTo>
                <a:lnTo>
                  <a:pt x="3817" y="16162"/>
                </a:lnTo>
                <a:lnTo>
                  <a:pt x="4028" y="16445"/>
                </a:lnTo>
                <a:lnTo>
                  <a:pt x="4239" y="16634"/>
                </a:lnTo>
                <a:lnTo>
                  <a:pt x="4259" y="16672"/>
                </a:lnTo>
                <a:lnTo>
                  <a:pt x="4604" y="16955"/>
                </a:lnTo>
                <a:lnTo>
                  <a:pt x="4853" y="17050"/>
                </a:lnTo>
                <a:lnTo>
                  <a:pt x="4988" y="17087"/>
                </a:lnTo>
                <a:lnTo>
                  <a:pt x="5141" y="17050"/>
                </a:lnTo>
                <a:lnTo>
                  <a:pt x="5371" y="16955"/>
                </a:lnTo>
                <a:lnTo>
                  <a:pt x="5544" y="16823"/>
                </a:lnTo>
                <a:lnTo>
                  <a:pt x="5717" y="16672"/>
                </a:lnTo>
                <a:lnTo>
                  <a:pt x="5755" y="16634"/>
                </a:lnTo>
                <a:lnTo>
                  <a:pt x="5966" y="16445"/>
                </a:lnTo>
                <a:lnTo>
                  <a:pt x="6215" y="16124"/>
                </a:lnTo>
                <a:lnTo>
                  <a:pt x="6311" y="15860"/>
                </a:lnTo>
                <a:lnTo>
                  <a:pt x="6426" y="15577"/>
                </a:lnTo>
                <a:lnTo>
                  <a:pt x="6426" y="15105"/>
                </a:lnTo>
                <a:lnTo>
                  <a:pt x="6445" y="15010"/>
                </a:lnTo>
                <a:lnTo>
                  <a:pt x="6561" y="14935"/>
                </a:lnTo>
                <a:lnTo>
                  <a:pt x="6656" y="14897"/>
                </a:lnTo>
                <a:lnTo>
                  <a:pt x="6695" y="14897"/>
                </a:lnTo>
                <a:lnTo>
                  <a:pt x="7040" y="14935"/>
                </a:lnTo>
                <a:lnTo>
                  <a:pt x="7424" y="15067"/>
                </a:lnTo>
                <a:lnTo>
                  <a:pt x="7884" y="15275"/>
                </a:lnTo>
                <a:lnTo>
                  <a:pt x="8325" y="15577"/>
                </a:lnTo>
                <a:lnTo>
                  <a:pt x="19375" y="15577"/>
                </a:lnTo>
                <a:lnTo>
                  <a:pt x="19375" y="5740"/>
                </a:lnTo>
                <a:lnTo>
                  <a:pt x="17783" y="5740"/>
                </a:lnTo>
                <a:lnTo>
                  <a:pt x="17840" y="5457"/>
                </a:lnTo>
                <a:lnTo>
                  <a:pt x="17917" y="5192"/>
                </a:lnTo>
                <a:lnTo>
                  <a:pt x="19720" y="5192"/>
                </a:lnTo>
                <a:lnTo>
                  <a:pt x="19835" y="5268"/>
                </a:lnTo>
                <a:lnTo>
                  <a:pt x="19931" y="5400"/>
                </a:lnTo>
                <a:lnTo>
                  <a:pt x="19931" y="15577"/>
                </a:lnTo>
                <a:lnTo>
                  <a:pt x="20487" y="15577"/>
                </a:lnTo>
                <a:lnTo>
                  <a:pt x="20487" y="5079"/>
                </a:lnTo>
                <a:lnTo>
                  <a:pt x="20449" y="4909"/>
                </a:lnTo>
                <a:lnTo>
                  <a:pt x="20391" y="4739"/>
                </a:lnTo>
                <a:lnTo>
                  <a:pt x="20219" y="4683"/>
                </a:lnTo>
                <a:lnTo>
                  <a:pt x="20027" y="4645"/>
                </a:lnTo>
                <a:lnTo>
                  <a:pt x="17955" y="4645"/>
                </a:lnTo>
                <a:lnTo>
                  <a:pt x="17917" y="4362"/>
                </a:lnTo>
                <a:lnTo>
                  <a:pt x="17879" y="4097"/>
                </a:lnTo>
                <a:lnTo>
                  <a:pt x="20238" y="4097"/>
                </a:lnTo>
                <a:lnTo>
                  <a:pt x="20449" y="4173"/>
                </a:lnTo>
                <a:lnTo>
                  <a:pt x="20583" y="4267"/>
                </a:lnTo>
                <a:lnTo>
                  <a:pt x="20775" y="4362"/>
                </a:lnTo>
                <a:lnTo>
                  <a:pt x="20871" y="4513"/>
                </a:lnTo>
                <a:lnTo>
                  <a:pt x="20967" y="4683"/>
                </a:lnTo>
                <a:lnTo>
                  <a:pt x="21044" y="4890"/>
                </a:lnTo>
                <a:lnTo>
                  <a:pt x="21044" y="15577"/>
                </a:lnTo>
                <a:lnTo>
                  <a:pt x="21427" y="15577"/>
                </a:lnTo>
                <a:lnTo>
                  <a:pt x="21523" y="15652"/>
                </a:lnTo>
                <a:lnTo>
                  <a:pt x="21600" y="15728"/>
                </a:lnTo>
                <a:lnTo>
                  <a:pt x="21600" y="15860"/>
                </a:lnTo>
                <a:close/>
                <a:moveTo>
                  <a:pt x="9476" y="18428"/>
                </a:moveTo>
                <a:lnTo>
                  <a:pt x="9400" y="18088"/>
                </a:lnTo>
                <a:lnTo>
                  <a:pt x="9342" y="17767"/>
                </a:lnTo>
                <a:lnTo>
                  <a:pt x="9189" y="17465"/>
                </a:lnTo>
                <a:lnTo>
                  <a:pt x="9054" y="17220"/>
                </a:lnTo>
                <a:lnTo>
                  <a:pt x="8920" y="16955"/>
                </a:lnTo>
                <a:lnTo>
                  <a:pt x="8709" y="16672"/>
                </a:lnTo>
                <a:lnTo>
                  <a:pt x="8671" y="16634"/>
                </a:lnTo>
                <a:lnTo>
                  <a:pt x="8440" y="16370"/>
                </a:lnTo>
                <a:lnTo>
                  <a:pt x="8114" y="16124"/>
                </a:lnTo>
                <a:lnTo>
                  <a:pt x="7884" y="15917"/>
                </a:lnTo>
                <a:lnTo>
                  <a:pt x="7385" y="15652"/>
                </a:lnTo>
                <a:lnTo>
                  <a:pt x="7174" y="15577"/>
                </a:lnTo>
                <a:lnTo>
                  <a:pt x="6983" y="15483"/>
                </a:lnTo>
                <a:lnTo>
                  <a:pt x="6983" y="15577"/>
                </a:lnTo>
                <a:lnTo>
                  <a:pt x="6906" y="15860"/>
                </a:lnTo>
                <a:lnTo>
                  <a:pt x="6829" y="16124"/>
                </a:lnTo>
                <a:lnTo>
                  <a:pt x="6656" y="16408"/>
                </a:lnTo>
                <a:lnTo>
                  <a:pt x="6522" y="16634"/>
                </a:lnTo>
                <a:lnTo>
                  <a:pt x="6484" y="16672"/>
                </a:lnTo>
                <a:lnTo>
                  <a:pt x="6388" y="16785"/>
                </a:lnTo>
                <a:lnTo>
                  <a:pt x="6254" y="16955"/>
                </a:lnTo>
                <a:lnTo>
                  <a:pt x="5928" y="17220"/>
                </a:lnTo>
                <a:lnTo>
                  <a:pt x="5697" y="17390"/>
                </a:lnTo>
                <a:lnTo>
                  <a:pt x="5448" y="17541"/>
                </a:lnTo>
                <a:lnTo>
                  <a:pt x="5199" y="17635"/>
                </a:lnTo>
                <a:lnTo>
                  <a:pt x="4815" y="17635"/>
                </a:lnTo>
                <a:lnTo>
                  <a:pt x="4585" y="17541"/>
                </a:lnTo>
                <a:lnTo>
                  <a:pt x="4297" y="17390"/>
                </a:lnTo>
                <a:lnTo>
                  <a:pt x="4048" y="17220"/>
                </a:lnTo>
                <a:lnTo>
                  <a:pt x="3702" y="16880"/>
                </a:lnTo>
                <a:lnTo>
                  <a:pt x="3472" y="16615"/>
                </a:lnTo>
                <a:lnTo>
                  <a:pt x="3261" y="16294"/>
                </a:lnTo>
                <a:lnTo>
                  <a:pt x="3146" y="16106"/>
                </a:lnTo>
                <a:lnTo>
                  <a:pt x="3088" y="15860"/>
                </a:lnTo>
                <a:lnTo>
                  <a:pt x="3012" y="15577"/>
                </a:lnTo>
                <a:lnTo>
                  <a:pt x="3012" y="15520"/>
                </a:lnTo>
                <a:lnTo>
                  <a:pt x="2743" y="15615"/>
                </a:lnTo>
                <a:lnTo>
                  <a:pt x="2494" y="15728"/>
                </a:lnTo>
                <a:lnTo>
                  <a:pt x="2244" y="15860"/>
                </a:lnTo>
                <a:lnTo>
                  <a:pt x="2014" y="15992"/>
                </a:lnTo>
                <a:lnTo>
                  <a:pt x="1803" y="16162"/>
                </a:lnTo>
                <a:lnTo>
                  <a:pt x="1631" y="16332"/>
                </a:lnTo>
                <a:lnTo>
                  <a:pt x="1285" y="16710"/>
                </a:lnTo>
                <a:lnTo>
                  <a:pt x="998" y="17125"/>
                </a:lnTo>
                <a:lnTo>
                  <a:pt x="787" y="17541"/>
                </a:lnTo>
                <a:lnTo>
                  <a:pt x="614" y="17975"/>
                </a:lnTo>
                <a:lnTo>
                  <a:pt x="556" y="18428"/>
                </a:lnTo>
                <a:lnTo>
                  <a:pt x="1170" y="18824"/>
                </a:lnTo>
                <a:lnTo>
                  <a:pt x="1803" y="19202"/>
                </a:lnTo>
                <a:lnTo>
                  <a:pt x="1803" y="18013"/>
                </a:lnTo>
                <a:lnTo>
                  <a:pt x="1842" y="17899"/>
                </a:lnTo>
                <a:lnTo>
                  <a:pt x="1861" y="17805"/>
                </a:lnTo>
                <a:lnTo>
                  <a:pt x="1976" y="17729"/>
                </a:lnTo>
                <a:lnTo>
                  <a:pt x="2187" y="17729"/>
                </a:lnTo>
                <a:lnTo>
                  <a:pt x="2283" y="17805"/>
                </a:lnTo>
                <a:lnTo>
                  <a:pt x="2360" y="17899"/>
                </a:lnTo>
                <a:lnTo>
                  <a:pt x="2360" y="19448"/>
                </a:lnTo>
                <a:lnTo>
                  <a:pt x="3012" y="19655"/>
                </a:lnTo>
                <a:lnTo>
                  <a:pt x="3645" y="19825"/>
                </a:lnTo>
                <a:lnTo>
                  <a:pt x="4335" y="19920"/>
                </a:lnTo>
                <a:lnTo>
                  <a:pt x="4988" y="19957"/>
                </a:lnTo>
                <a:lnTo>
                  <a:pt x="5697" y="19920"/>
                </a:lnTo>
                <a:lnTo>
                  <a:pt x="6350" y="19825"/>
                </a:lnTo>
                <a:lnTo>
                  <a:pt x="7002" y="19655"/>
                </a:lnTo>
                <a:lnTo>
                  <a:pt x="7673" y="19448"/>
                </a:lnTo>
                <a:lnTo>
                  <a:pt x="7673" y="17899"/>
                </a:lnTo>
                <a:lnTo>
                  <a:pt x="7731" y="17805"/>
                </a:lnTo>
                <a:lnTo>
                  <a:pt x="7807" y="17729"/>
                </a:lnTo>
                <a:lnTo>
                  <a:pt x="8057" y="17729"/>
                </a:lnTo>
                <a:lnTo>
                  <a:pt x="8114" y="17805"/>
                </a:lnTo>
                <a:lnTo>
                  <a:pt x="8191" y="17899"/>
                </a:lnTo>
                <a:lnTo>
                  <a:pt x="8229" y="18013"/>
                </a:lnTo>
                <a:lnTo>
                  <a:pt x="8229" y="19202"/>
                </a:lnTo>
                <a:lnTo>
                  <a:pt x="8843" y="18824"/>
                </a:lnTo>
                <a:lnTo>
                  <a:pt x="9169" y="18655"/>
                </a:lnTo>
                <a:lnTo>
                  <a:pt x="9476" y="18428"/>
                </a:lnTo>
                <a:close/>
                <a:moveTo>
                  <a:pt x="21044" y="16124"/>
                </a:moveTo>
                <a:lnTo>
                  <a:pt x="13236" y="16124"/>
                </a:lnTo>
                <a:lnTo>
                  <a:pt x="13083" y="16238"/>
                </a:lnTo>
                <a:lnTo>
                  <a:pt x="12948" y="16294"/>
                </a:lnTo>
                <a:lnTo>
                  <a:pt x="12776" y="16370"/>
                </a:lnTo>
                <a:lnTo>
                  <a:pt x="12603" y="16408"/>
                </a:lnTo>
                <a:lnTo>
                  <a:pt x="11740" y="16408"/>
                </a:lnTo>
                <a:lnTo>
                  <a:pt x="11567" y="16370"/>
                </a:lnTo>
                <a:lnTo>
                  <a:pt x="11395" y="16294"/>
                </a:lnTo>
                <a:lnTo>
                  <a:pt x="11241" y="16238"/>
                </a:lnTo>
                <a:lnTo>
                  <a:pt x="11107" y="16124"/>
                </a:lnTo>
                <a:lnTo>
                  <a:pt x="8958" y="16124"/>
                </a:lnTo>
                <a:lnTo>
                  <a:pt x="9169" y="16370"/>
                </a:lnTo>
                <a:lnTo>
                  <a:pt x="9380" y="16672"/>
                </a:lnTo>
                <a:lnTo>
                  <a:pt x="20353" y="16672"/>
                </a:lnTo>
                <a:lnTo>
                  <a:pt x="20526" y="16634"/>
                </a:lnTo>
                <a:lnTo>
                  <a:pt x="20660" y="16578"/>
                </a:lnTo>
                <a:lnTo>
                  <a:pt x="20794" y="16502"/>
                </a:lnTo>
                <a:lnTo>
                  <a:pt x="20909" y="16408"/>
                </a:lnTo>
                <a:lnTo>
                  <a:pt x="21005" y="16276"/>
                </a:lnTo>
                <a:lnTo>
                  <a:pt x="21044" y="16124"/>
                </a:lnTo>
                <a:close/>
                <a:moveTo>
                  <a:pt x="12392" y="1114"/>
                </a:moveTo>
                <a:lnTo>
                  <a:pt x="12910" y="1114"/>
                </a:lnTo>
                <a:lnTo>
                  <a:pt x="13409" y="1190"/>
                </a:lnTo>
                <a:lnTo>
                  <a:pt x="13888" y="1284"/>
                </a:lnTo>
                <a:lnTo>
                  <a:pt x="14330" y="1397"/>
                </a:lnTo>
                <a:lnTo>
                  <a:pt x="14752" y="1529"/>
                </a:lnTo>
                <a:lnTo>
                  <a:pt x="15174" y="1737"/>
                </a:lnTo>
                <a:lnTo>
                  <a:pt x="15941" y="2152"/>
                </a:lnTo>
                <a:lnTo>
                  <a:pt x="16248" y="2417"/>
                </a:lnTo>
                <a:lnTo>
                  <a:pt x="16536" y="2700"/>
                </a:lnTo>
                <a:lnTo>
                  <a:pt x="16804" y="3002"/>
                </a:lnTo>
                <a:lnTo>
                  <a:pt x="17015" y="3304"/>
                </a:lnTo>
                <a:lnTo>
                  <a:pt x="17150" y="3625"/>
                </a:lnTo>
                <a:lnTo>
                  <a:pt x="17284" y="3965"/>
                </a:lnTo>
                <a:lnTo>
                  <a:pt x="17361" y="4343"/>
                </a:lnTo>
                <a:lnTo>
                  <a:pt x="17399" y="4683"/>
                </a:lnTo>
                <a:lnTo>
                  <a:pt x="17361" y="4985"/>
                </a:lnTo>
                <a:lnTo>
                  <a:pt x="17322" y="5268"/>
                </a:lnTo>
                <a:lnTo>
                  <a:pt x="17265" y="5532"/>
                </a:lnTo>
                <a:lnTo>
                  <a:pt x="17150" y="5797"/>
                </a:lnTo>
                <a:lnTo>
                  <a:pt x="17015" y="6042"/>
                </a:lnTo>
                <a:lnTo>
                  <a:pt x="16670" y="6533"/>
                </a:lnTo>
                <a:lnTo>
                  <a:pt x="16459" y="6759"/>
                </a:lnTo>
                <a:lnTo>
                  <a:pt x="16210" y="6967"/>
                </a:lnTo>
                <a:lnTo>
                  <a:pt x="15979" y="7175"/>
                </a:lnTo>
                <a:lnTo>
                  <a:pt x="15692" y="7383"/>
                </a:lnTo>
                <a:lnTo>
                  <a:pt x="15385" y="7552"/>
                </a:lnTo>
                <a:lnTo>
                  <a:pt x="15078" y="7685"/>
                </a:lnTo>
                <a:lnTo>
                  <a:pt x="14713" y="7855"/>
                </a:lnTo>
                <a:lnTo>
                  <a:pt x="14368" y="7968"/>
                </a:lnTo>
                <a:lnTo>
                  <a:pt x="13984" y="8062"/>
                </a:lnTo>
                <a:lnTo>
                  <a:pt x="13888" y="8100"/>
                </a:lnTo>
                <a:lnTo>
                  <a:pt x="13677" y="8440"/>
                </a:lnTo>
                <a:lnTo>
                  <a:pt x="13409" y="8817"/>
                </a:lnTo>
                <a:lnTo>
                  <a:pt x="13044" y="9195"/>
                </a:lnTo>
                <a:lnTo>
                  <a:pt x="12853" y="9365"/>
                </a:lnTo>
                <a:lnTo>
                  <a:pt x="12603" y="9535"/>
                </a:lnTo>
                <a:lnTo>
                  <a:pt x="12258" y="9743"/>
                </a:lnTo>
                <a:lnTo>
                  <a:pt x="11874" y="9913"/>
                </a:lnTo>
                <a:lnTo>
                  <a:pt x="11452" y="10007"/>
                </a:lnTo>
                <a:lnTo>
                  <a:pt x="11030" y="10083"/>
                </a:lnTo>
                <a:lnTo>
                  <a:pt x="11011" y="10120"/>
                </a:lnTo>
                <a:lnTo>
                  <a:pt x="10896" y="10083"/>
                </a:lnTo>
                <a:lnTo>
                  <a:pt x="10800" y="9969"/>
                </a:lnTo>
                <a:lnTo>
                  <a:pt x="10723" y="9837"/>
                </a:lnTo>
                <a:lnTo>
                  <a:pt x="10762" y="9705"/>
                </a:lnTo>
                <a:lnTo>
                  <a:pt x="10858" y="9497"/>
                </a:lnTo>
                <a:lnTo>
                  <a:pt x="10934" y="9082"/>
                </a:lnTo>
                <a:lnTo>
                  <a:pt x="10934" y="8874"/>
                </a:lnTo>
                <a:lnTo>
                  <a:pt x="10896" y="8534"/>
                </a:lnTo>
                <a:lnTo>
                  <a:pt x="10858" y="8327"/>
                </a:lnTo>
                <a:lnTo>
                  <a:pt x="10800" y="8194"/>
                </a:lnTo>
                <a:lnTo>
                  <a:pt x="10762" y="8138"/>
                </a:lnTo>
                <a:lnTo>
                  <a:pt x="10416" y="7987"/>
                </a:lnTo>
                <a:lnTo>
                  <a:pt x="10071" y="7855"/>
                </a:lnTo>
                <a:lnTo>
                  <a:pt x="9476" y="7590"/>
                </a:lnTo>
                <a:lnTo>
                  <a:pt x="8958" y="7269"/>
                </a:lnTo>
                <a:lnTo>
                  <a:pt x="8498" y="6929"/>
                </a:lnTo>
                <a:lnTo>
                  <a:pt x="8114" y="6533"/>
                </a:lnTo>
                <a:lnTo>
                  <a:pt x="7942" y="6325"/>
                </a:lnTo>
                <a:lnTo>
                  <a:pt x="7807" y="6117"/>
                </a:lnTo>
                <a:lnTo>
                  <a:pt x="7673" y="5872"/>
                </a:lnTo>
                <a:lnTo>
                  <a:pt x="7558" y="5664"/>
                </a:lnTo>
                <a:lnTo>
                  <a:pt x="7501" y="5438"/>
                </a:lnTo>
                <a:lnTo>
                  <a:pt x="7424" y="5192"/>
                </a:lnTo>
                <a:lnTo>
                  <a:pt x="7385" y="4947"/>
                </a:lnTo>
                <a:lnTo>
                  <a:pt x="7385" y="4683"/>
                </a:lnTo>
                <a:lnTo>
                  <a:pt x="7424" y="4343"/>
                </a:lnTo>
                <a:lnTo>
                  <a:pt x="7501" y="3965"/>
                </a:lnTo>
                <a:lnTo>
                  <a:pt x="7596" y="3625"/>
                </a:lnTo>
                <a:lnTo>
                  <a:pt x="7769" y="3304"/>
                </a:lnTo>
                <a:lnTo>
                  <a:pt x="7980" y="3002"/>
                </a:lnTo>
                <a:lnTo>
                  <a:pt x="8268" y="2700"/>
                </a:lnTo>
                <a:lnTo>
                  <a:pt x="8536" y="2417"/>
                </a:lnTo>
                <a:lnTo>
                  <a:pt x="8843" y="2152"/>
                </a:lnTo>
                <a:lnTo>
                  <a:pt x="9189" y="1945"/>
                </a:lnTo>
                <a:lnTo>
                  <a:pt x="9572" y="1737"/>
                </a:lnTo>
                <a:lnTo>
                  <a:pt x="9994" y="1529"/>
                </a:lnTo>
                <a:lnTo>
                  <a:pt x="10455" y="1397"/>
                </a:lnTo>
                <a:lnTo>
                  <a:pt x="10896" y="1284"/>
                </a:lnTo>
                <a:lnTo>
                  <a:pt x="11395" y="1190"/>
                </a:lnTo>
                <a:lnTo>
                  <a:pt x="11874" y="1114"/>
                </a:lnTo>
                <a:lnTo>
                  <a:pt x="12392" y="1114"/>
                </a:lnTo>
                <a:close/>
                <a:moveTo>
                  <a:pt x="12392" y="1662"/>
                </a:moveTo>
                <a:lnTo>
                  <a:pt x="11951" y="1662"/>
                </a:lnTo>
                <a:lnTo>
                  <a:pt x="11491" y="1737"/>
                </a:lnTo>
                <a:lnTo>
                  <a:pt x="11069" y="1813"/>
                </a:lnTo>
                <a:lnTo>
                  <a:pt x="10666" y="1907"/>
                </a:lnTo>
                <a:lnTo>
                  <a:pt x="10282" y="2039"/>
                </a:lnTo>
                <a:lnTo>
                  <a:pt x="9898" y="2190"/>
                </a:lnTo>
                <a:lnTo>
                  <a:pt x="9572" y="2360"/>
                </a:lnTo>
                <a:lnTo>
                  <a:pt x="9227" y="2549"/>
                </a:lnTo>
                <a:lnTo>
                  <a:pt x="8958" y="2757"/>
                </a:lnTo>
                <a:lnTo>
                  <a:pt x="8460" y="3248"/>
                </a:lnTo>
                <a:lnTo>
                  <a:pt x="8287" y="3512"/>
                </a:lnTo>
                <a:lnTo>
                  <a:pt x="8153" y="3795"/>
                </a:lnTo>
                <a:lnTo>
                  <a:pt x="8057" y="4059"/>
                </a:lnTo>
                <a:lnTo>
                  <a:pt x="7980" y="4362"/>
                </a:lnTo>
                <a:lnTo>
                  <a:pt x="7942" y="4683"/>
                </a:lnTo>
                <a:lnTo>
                  <a:pt x="7942" y="4890"/>
                </a:lnTo>
                <a:lnTo>
                  <a:pt x="7980" y="5079"/>
                </a:lnTo>
                <a:lnTo>
                  <a:pt x="8114" y="5494"/>
                </a:lnTo>
                <a:lnTo>
                  <a:pt x="8287" y="5872"/>
                </a:lnTo>
                <a:lnTo>
                  <a:pt x="8575" y="6212"/>
                </a:lnTo>
                <a:lnTo>
                  <a:pt x="8920" y="6552"/>
                </a:lnTo>
                <a:lnTo>
                  <a:pt x="9304" y="6873"/>
                </a:lnTo>
                <a:lnTo>
                  <a:pt x="9783" y="7137"/>
                </a:lnTo>
                <a:lnTo>
                  <a:pt x="10282" y="7345"/>
                </a:lnTo>
                <a:lnTo>
                  <a:pt x="10301" y="7345"/>
                </a:lnTo>
                <a:lnTo>
                  <a:pt x="10627" y="7515"/>
                </a:lnTo>
                <a:lnTo>
                  <a:pt x="10973" y="7609"/>
                </a:lnTo>
                <a:lnTo>
                  <a:pt x="11069" y="7685"/>
                </a:lnTo>
                <a:lnTo>
                  <a:pt x="11184" y="7760"/>
                </a:lnTo>
                <a:lnTo>
                  <a:pt x="11241" y="7855"/>
                </a:lnTo>
                <a:lnTo>
                  <a:pt x="11318" y="7987"/>
                </a:lnTo>
                <a:lnTo>
                  <a:pt x="11414" y="8364"/>
                </a:lnTo>
                <a:lnTo>
                  <a:pt x="11491" y="8855"/>
                </a:lnTo>
                <a:lnTo>
                  <a:pt x="11491" y="9157"/>
                </a:lnTo>
                <a:lnTo>
                  <a:pt x="11452" y="9459"/>
                </a:lnTo>
                <a:lnTo>
                  <a:pt x="11874" y="9290"/>
                </a:lnTo>
                <a:lnTo>
                  <a:pt x="12296" y="9082"/>
                </a:lnTo>
                <a:lnTo>
                  <a:pt x="12526" y="8912"/>
                </a:lnTo>
                <a:lnTo>
                  <a:pt x="12699" y="8742"/>
                </a:lnTo>
                <a:lnTo>
                  <a:pt x="13025" y="8402"/>
                </a:lnTo>
                <a:lnTo>
                  <a:pt x="13255" y="8062"/>
                </a:lnTo>
                <a:lnTo>
                  <a:pt x="13428" y="7760"/>
                </a:lnTo>
                <a:lnTo>
                  <a:pt x="13505" y="7685"/>
                </a:lnTo>
                <a:lnTo>
                  <a:pt x="13601" y="7609"/>
                </a:lnTo>
                <a:lnTo>
                  <a:pt x="13812" y="7552"/>
                </a:lnTo>
                <a:lnTo>
                  <a:pt x="13850" y="7552"/>
                </a:lnTo>
                <a:lnTo>
                  <a:pt x="14483" y="7345"/>
                </a:lnTo>
                <a:lnTo>
                  <a:pt x="15078" y="7099"/>
                </a:lnTo>
                <a:lnTo>
                  <a:pt x="15596" y="6797"/>
                </a:lnTo>
                <a:lnTo>
                  <a:pt x="15807" y="6627"/>
                </a:lnTo>
                <a:lnTo>
                  <a:pt x="15999" y="6420"/>
                </a:lnTo>
                <a:lnTo>
                  <a:pt x="16210" y="6250"/>
                </a:lnTo>
                <a:lnTo>
                  <a:pt x="16363" y="6042"/>
                </a:lnTo>
                <a:lnTo>
                  <a:pt x="16497" y="5834"/>
                </a:lnTo>
                <a:lnTo>
                  <a:pt x="16632" y="5608"/>
                </a:lnTo>
                <a:lnTo>
                  <a:pt x="16708" y="5400"/>
                </a:lnTo>
                <a:lnTo>
                  <a:pt x="16766" y="5155"/>
                </a:lnTo>
                <a:lnTo>
                  <a:pt x="16843" y="4909"/>
                </a:lnTo>
                <a:lnTo>
                  <a:pt x="16843" y="4683"/>
                </a:lnTo>
                <a:lnTo>
                  <a:pt x="16804" y="4362"/>
                </a:lnTo>
                <a:lnTo>
                  <a:pt x="16728" y="4059"/>
                </a:lnTo>
                <a:lnTo>
                  <a:pt x="16632" y="3795"/>
                </a:lnTo>
                <a:lnTo>
                  <a:pt x="16497" y="3512"/>
                </a:lnTo>
                <a:lnTo>
                  <a:pt x="16286" y="3248"/>
                </a:lnTo>
                <a:lnTo>
                  <a:pt x="16075" y="3002"/>
                </a:lnTo>
                <a:lnTo>
                  <a:pt x="15826" y="2757"/>
                </a:lnTo>
                <a:lnTo>
                  <a:pt x="15519" y="2549"/>
                </a:lnTo>
                <a:lnTo>
                  <a:pt x="15212" y="2360"/>
                </a:lnTo>
                <a:lnTo>
                  <a:pt x="14867" y="2190"/>
                </a:lnTo>
                <a:lnTo>
                  <a:pt x="14521" y="2039"/>
                </a:lnTo>
                <a:lnTo>
                  <a:pt x="14138" y="1907"/>
                </a:lnTo>
                <a:lnTo>
                  <a:pt x="13716" y="1813"/>
                </a:lnTo>
                <a:lnTo>
                  <a:pt x="13294" y="1737"/>
                </a:lnTo>
                <a:lnTo>
                  <a:pt x="12853" y="1662"/>
                </a:lnTo>
                <a:lnTo>
                  <a:pt x="12392" y="1662"/>
                </a:lnTo>
                <a:close/>
                <a:moveTo>
                  <a:pt x="10666" y="4343"/>
                </a:moveTo>
                <a:lnTo>
                  <a:pt x="10474" y="4343"/>
                </a:lnTo>
                <a:lnTo>
                  <a:pt x="10340" y="4437"/>
                </a:lnTo>
                <a:lnTo>
                  <a:pt x="10282" y="4569"/>
                </a:lnTo>
                <a:lnTo>
                  <a:pt x="10244" y="4739"/>
                </a:lnTo>
                <a:lnTo>
                  <a:pt x="10282" y="4909"/>
                </a:lnTo>
                <a:lnTo>
                  <a:pt x="10340" y="5060"/>
                </a:lnTo>
                <a:lnTo>
                  <a:pt x="10474" y="5117"/>
                </a:lnTo>
                <a:lnTo>
                  <a:pt x="10666" y="5155"/>
                </a:lnTo>
                <a:lnTo>
                  <a:pt x="10838" y="5117"/>
                </a:lnTo>
                <a:lnTo>
                  <a:pt x="10973" y="5060"/>
                </a:lnTo>
                <a:lnTo>
                  <a:pt x="11030" y="4909"/>
                </a:lnTo>
                <a:lnTo>
                  <a:pt x="11069" y="4739"/>
                </a:lnTo>
                <a:lnTo>
                  <a:pt x="11030" y="4569"/>
                </a:lnTo>
                <a:lnTo>
                  <a:pt x="10973" y="4437"/>
                </a:lnTo>
                <a:lnTo>
                  <a:pt x="10838" y="4343"/>
                </a:lnTo>
                <a:lnTo>
                  <a:pt x="10666" y="4343"/>
                </a:lnTo>
                <a:close/>
                <a:moveTo>
                  <a:pt x="11913" y="4739"/>
                </a:moveTo>
                <a:lnTo>
                  <a:pt x="11951" y="4909"/>
                </a:lnTo>
                <a:lnTo>
                  <a:pt x="12009" y="5060"/>
                </a:lnTo>
                <a:lnTo>
                  <a:pt x="12143" y="5117"/>
                </a:lnTo>
                <a:lnTo>
                  <a:pt x="12315" y="5155"/>
                </a:lnTo>
                <a:lnTo>
                  <a:pt x="12507" y="5117"/>
                </a:lnTo>
                <a:lnTo>
                  <a:pt x="12642" y="5060"/>
                </a:lnTo>
                <a:lnTo>
                  <a:pt x="12699" y="4909"/>
                </a:lnTo>
                <a:lnTo>
                  <a:pt x="12737" y="4739"/>
                </a:lnTo>
                <a:lnTo>
                  <a:pt x="12699" y="4569"/>
                </a:lnTo>
                <a:lnTo>
                  <a:pt x="12642" y="4437"/>
                </a:lnTo>
                <a:lnTo>
                  <a:pt x="12507" y="4343"/>
                </a:lnTo>
                <a:lnTo>
                  <a:pt x="12143" y="4343"/>
                </a:lnTo>
                <a:lnTo>
                  <a:pt x="12009" y="4437"/>
                </a:lnTo>
                <a:lnTo>
                  <a:pt x="11951" y="4569"/>
                </a:lnTo>
                <a:lnTo>
                  <a:pt x="11913" y="4739"/>
                </a:lnTo>
                <a:close/>
                <a:moveTo>
                  <a:pt x="13965" y="5155"/>
                </a:moveTo>
                <a:lnTo>
                  <a:pt x="14138" y="5117"/>
                </a:lnTo>
                <a:lnTo>
                  <a:pt x="14234" y="5060"/>
                </a:lnTo>
                <a:lnTo>
                  <a:pt x="14330" y="4909"/>
                </a:lnTo>
                <a:lnTo>
                  <a:pt x="14368" y="4739"/>
                </a:lnTo>
                <a:lnTo>
                  <a:pt x="14330" y="4569"/>
                </a:lnTo>
                <a:lnTo>
                  <a:pt x="14234" y="4437"/>
                </a:lnTo>
                <a:lnTo>
                  <a:pt x="14138" y="4343"/>
                </a:lnTo>
                <a:lnTo>
                  <a:pt x="13793" y="4343"/>
                </a:lnTo>
                <a:lnTo>
                  <a:pt x="13639" y="4437"/>
                </a:lnTo>
                <a:lnTo>
                  <a:pt x="13543" y="4569"/>
                </a:lnTo>
                <a:lnTo>
                  <a:pt x="13505" y="4739"/>
                </a:lnTo>
                <a:lnTo>
                  <a:pt x="13543" y="4909"/>
                </a:lnTo>
                <a:lnTo>
                  <a:pt x="13639" y="5060"/>
                </a:lnTo>
                <a:lnTo>
                  <a:pt x="13793" y="5117"/>
                </a:lnTo>
                <a:lnTo>
                  <a:pt x="13965" y="5155"/>
                </a:lnTo>
                <a:close/>
                <a:moveTo>
                  <a:pt x="13255" y="566"/>
                </a:moveTo>
                <a:lnTo>
                  <a:pt x="13371" y="566"/>
                </a:lnTo>
                <a:lnTo>
                  <a:pt x="13466" y="510"/>
                </a:lnTo>
                <a:lnTo>
                  <a:pt x="13505" y="397"/>
                </a:lnTo>
                <a:lnTo>
                  <a:pt x="13543" y="302"/>
                </a:lnTo>
                <a:lnTo>
                  <a:pt x="13505" y="208"/>
                </a:lnTo>
                <a:lnTo>
                  <a:pt x="13466" y="94"/>
                </a:lnTo>
                <a:lnTo>
                  <a:pt x="13371" y="19"/>
                </a:lnTo>
                <a:lnTo>
                  <a:pt x="13255" y="0"/>
                </a:lnTo>
                <a:lnTo>
                  <a:pt x="13121" y="19"/>
                </a:lnTo>
                <a:lnTo>
                  <a:pt x="13044" y="94"/>
                </a:lnTo>
                <a:lnTo>
                  <a:pt x="12987" y="208"/>
                </a:lnTo>
                <a:lnTo>
                  <a:pt x="12948" y="302"/>
                </a:lnTo>
                <a:lnTo>
                  <a:pt x="12987" y="397"/>
                </a:lnTo>
                <a:lnTo>
                  <a:pt x="13044" y="510"/>
                </a:lnTo>
                <a:lnTo>
                  <a:pt x="13121" y="566"/>
                </a:lnTo>
                <a:lnTo>
                  <a:pt x="13255" y="566"/>
                </a:lnTo>
                <a:close/>
                <a:moveTo>
                  <a:pt x="6867" y="3248"/>
                </a:moveTo>
                <a:lnTo>
                  <a:pt x="7002" y="3266"/>
                </a:lnTo>
                <a:lnTo>
                  <a:pt x="7155" y="3210"/>
                </a:lnTo>
                <a:lnTo>
                  <a:pt x="7174" y="3172"/>
                </a:lnTo>
                <a:lnTo>
                  <a:pt x="7251" y="3097"/>
                </a:lnTo>
                <a:lnTo>
                  <a:pt x="7424" y="2832"/>
                </a:lnTo>
                <a:lnTo>
                  <a:pt x="7596" y="2549"/>
                </a:lnTo>
                <a:lnTo>
                  <a:pt x="7846" y="2322"/>
                </a:lnTo>
                <a:lnTo>
                  <a:pt x="8095" y="2077"/>
                </a:lnTo>
                <a:lnTo>
                  <a:pt x="8325" y="1831"/>
                </a:lnTo>
                <a:lnTo>
                  <a:pt x="8632" y="1643"/>
                </a:lnTo>
                <a:lnTo>
                  <a:pt x="8958" y="1435"/>
                </a:lnTo>
                <a:lnTo>
                  <a:pt x="9265" y="1265"/>
                </a:lnTo>
                <a:lnTo>
                  <a:pt x="9611" y="1114"/>
                </a:lnTo>
                <a:lnTo>
                  <a:pt x="9956" y="944"/>
                </a:lnTo>
                <a:lnTo>
                  <a:pt x="10723" y="755"/>
                </a:lnTo>
                <a:lnTo>
                  <a:pt x="11567" y="604"/>
                </a:lnTo>
                <a:lnTo>
                  <a:pt x="11970" y="566"/>
                </a:lnTo>
                <a:lnTo>
                  <a:pt x="12392" y="566"/>
                </a:lnTo>
                <a:lnTo>
                  <a:pt x="12507" y="548"/>
                </a:lnTo>
                <a:lnTo>
                  <a:pt x="12603" y="510"/>
                </a:lnTo>
                <a:lnTo>
                  <a:pt x="12642" y="397"/>
                </a:lnTo>
                <a:lnTo>
                  <a:pt x="12680" y="302"/>
                </a:lnTo>
                <a:lnTo>
                  <a:pt x="12642" y="208"/>
                </a:lnTo>
                <a:lnTo>
                  <a:pt x="12603" y="94"/>
                </a:lnTo>
                <a:lnTo>
                  <a:pt x="12507" y="19"/>
                </a:lnTo>
                <a:lnTo>
                  <a:pt x="11951" y="19"/>
                </a:lnTo>
                <a:lnTo>
                  <a:pt x="11452" y="57"/>
                </a:lnTo>
                <a:lnTo>
                  <a:pt x="11030" y="132"/>
                </a:lnTo>
                <a:lnTo>
                  <a:pt x="10589" y="227"/>
                </a:lnTo>
                <a:lnTo>
                  <a:pt x="10167" y="340"/>
                </a:lnTo>
                <a:lnTo>
                  <a:pt x="9745" y="472"/>
                </a:lnTo>
                <a:lnTo>
                  <a:pt x="9380" y="604"/>
                </a:lnTo>
                <a:lnTo>
                  <a:pt x="8997" y="774"/>
                </a:lnTo>
                <a:lnTo>
                  <a:pt x="8632" y="982"/>
                </a:lnTo>
                <a:lnTo>
                  <a:pt x="8287" y="1190"/>
                </a:lnTo>
                <a:lnTo>
                  <a:pt x="7980" y="1435"/>
                </a:lnTo>
                <a:lnTo>
                  <a:pt x="7673" y="1699"/>
                </a:lnTo>
                <a:lnTo>
                  <a:pt x="7385" y="1945"/>
                </a:lnTo>
                <a:lnTo>
                  <a:pt x="7155" y="2247"/>
                </a:lnTo>
                <a:lnTo>
                  <a:pt x="6944" y="2549"/>
                </a:lnTo>
                <a:lnTo>
                  <a:pt x="6733" y="2870"/>
                </a:lnTo>
                <a:lnTo>
                  <a:pt x="6733" y="3078"/>
                </a:lnTo>
                <a:lnTo>
                  <a:pt x="6772" y="3172"/>
                </a:lnTo>
                <a:lnTo>
                  <a:pt x="6867" y="3248"/>
                </a:lnTo>
                <a:close/>
                <a:moveTo>
                  <a:pt x="4719" y="11480"/>
                </a:moveTo>
                <a:lnTo>
                  <a:pt x="4719" y="11348"/>
                </a:lnTo>
                <a:lnTo>
                  <a:pt x="4642" y="11272"/>
                </a:lnTo>
                <a:lnTo>
                  <a:pt x="4546" y="11215"/>
                </a:lnTo>
                <a:lnTo>
                  <a:pt x="3702" y="11215"/>
                </a:lnTo>
                <a:lnTo>
                  <a:pt x="3606" y="11272"/>
                </a:lnTo>
                <a:lnTo>
                  <a:pt x="3530" y="11348"/>
                </a:lnTo>
                <a:lnTo>
                  <a:pt x="3530" y="11574"/>
                </a:lnTo>
                <a:lnTo>
                  <a:pt x="3606" y="11650"/>
                </a:lnTo>
                <a:lnTo>
                  <a:pt x="3702" y="11725"/>
                </a:lnTo>
                <a:lnTo>
                  <a:pt x="3817" y="11763"/>
                </a:lnTo>
                <a:lnTo>
                  <a:pt x="4431" y="11763"/>
                </a:lnTo>
                <a:lnTo>
                  <a:pt x="4546" y="11725"/>
                </a:lnTo>
                <a:lnTo>
                  <a:pt x="4642" y="11650"/>
                </a:lnTo>
                <a:lnTo>
                  <a:pt x="4719" y="11574"/>
                </a:lnTo>
                <a:lnTo>
                  <a:pt x="4719" y="11480"/>
                </a:lnTo>
                <a:close/>
                <a:moveTo>
                  <a:pt x="5582" y="13255"/>
                </a:moveTo>
                <a:lnTo>
                  <a:pt x="5410" y="13368"/>
                </a:lnTo>
                <a:lnTo>
                  <a:pt x="5275" y="13424"/>
                </a:lnTo>
                <a:lnTo>
                  <a:pt x="5103" y="13462"/>
                </a:lnTo>
                <a:lnTo>
                  <a:pt x="4930" y="13462"/>
                </a:lnTo>
                <a:lnTo>
                  <a:pt x="4604" y="13368"/>
                </a:lnTo>
                <a:lnTo>
                  <a:pt x="4470" y="13255"/>
                </a:lnTo>
                <a:lnTo>
                  <a:pt x="4374" y="13217"/>
                </a:lnTo>
                <a:lnTo>
                  <a:pt x="4259" y="13198"/>
                </a:lnTo>
                <a:lnTo>
                  <a:pt x="4163" y="13217"/>
                </a:lnTo>
                <a:lnTo>
                  <a:pt x="4086" y="13330"/>
                </a:lnTo>
                <a:lnTo>
                  <a:pt x="4048" y="13368"/>
                </a:lnTo>
                <a:lnTo>
                  <a:pt x="4028" y="13462"/>
                </a:lnTo>
                <a:lnTo>
                  <a:pt x="4048" y="13538"/>
                </a:lnTo>
                <a:lnTo>
                  <a:pt x="4086" y="13632"/>
                </a:lnTo>
                <a:lnTo>
                  <a:pt x="4163" y="13708"/>
                </a:lnTo>
                <a:lnTo>
                  <a:pt x="4374" y="13840"/>
                </a:lnTo>
                <a:lnTo>
                  <a:pt x="4642" y="13934"/>
                </a:lnTo>
                <a:lnTo>
                  <a:pt x="4930" y="14010"/>
                </a:lnTo>
                <a:lnTo>
                  <a:pt x="5026" y="14010"/>
                </a:lnTo>
                <a:lnTo>
                  <a:pt x="5275" y="13972"/>
                </a:lnTo>
                <a:lnTo>
                  <a:pt x="5486" y="13934"/>
                </a:lnTo>
                <a:lnTo>
                  <a:pt x="5717" y="13840"/>
                </a:lnTo>
                <a:lnTo>
                  <a:pt x="5928" y="13708"/>
                </a:lnTo>
                <a:lnTo>
                  <a:pt x="6043" y="13538"/>
                </a:lnTo>
                <a:lnTo>
                  <a:pt x="6043" y="13387"/>
                </a:lnTo>
                <a:lnTo>
                  <a:pt x="5966" y="13330"/>
                </a:lnTo>
                <a:lnTo>
                  <a:pt x="5889" y="13217"/>
                </a:lnTo>
                <a:lnTo>
                  <a:pt x="5793" y="13198"/>
                </a:lnTo>
                <a:lnTo>
                  <a:pt x="5697" y="13217"/>
                </a:lnTo>
                <a:lnTo>
                  <a:pt x="5582" y="13255"/>
                </a:lnTo>
                <a:close/>
                <a:moveTo>
                  <a:pt x="1247" y="14217"/>
                </a:moveTo>
                <a:lnTo>
                  <a:pt x="1247" y="14104"/>
                </a:lnTo>
                <a:lnTo>
                  <a:pt x="1285" y="14010"/>
                </a:lnTo>
                <a:lnTo>
                  <a:pt x="1592" y="13576"/>
                </a:lnTo>
                <a:lnTo>
                  <a:pt x="1803" y="13047"/>
                </a:lnTo>
                <a:lnTo>
                  <a:pt x="1861" y="12820"/>
                </a:lnTo>
                <a:lnTo>
                  <a:pt x="1937" y="12537"/>
                </a:lnTo>
                <a:lnTo>
                  <a:pt x="2014" y="12027"/>
                </a:lnTo>
                <a:lnTo>
                  <a:pt x="1765" y="11555"/>
                </a:lnTo>
                <a:lnTo>
                  <a:pt x="1631" y="11234"/>
                </a:lnTo>
                <a:lnTo>
                  <a:pt x="1515" y="10894"/>
                </a:lnTo>
                <a:lnTo>
                  <a:pt x="1458" y="10517"/>
                </a:lnTo>
                <a:lnTo>
                  <a:pt x="1420" y="10139"/>
                </a:lnTo>
                <a:lnTo>
                  <a:pt x="1458" y="9705"/>
                </a:lnTo>
                <a:lnTo>
                  <a:pt x="1554" y="9290"/>
                </a:lnTo>
                <a:lnTo>
                  <a:pt x="1650" y="8987"/>
                </a:lnTo>
                <a:lnTo>
                  <a:pt x="1842" y="8610"/>
                </a:lnTo>
                <a:lnTo>
                  <a:pt x="1976" y="8402"/>
                </a:lnTo>
                <a:lnTo>
                  <a:pt x="2148" y="8232"/>
                </a:lnTo>
                <a:lnTo>
                  <a:pt x="2360" y="8062"/>
                </a:lnTo>
                <a:lnTo>
                  <a:pt x="2590" y="7892"/>
                </a:lnTo>
                <a:lnTo>
                  <a:pt x="2916" y="7760"/>
                </a:lnTo>
                <a:lnTo>
                  <a:pt x="3261" y="7685"/>
                </a:lnTo>
                <a:lnTo>
                  <a:pt x="3472" y="7685"/>
                </a:lnTo>
                <a:lnTo>
                  <a:pt x="3530" y="7609"/>
                </a:lnTo>
                <a:lnTo>
                  <a:pt x="3817" y="7420"/>
                </a:lnTo>
                <a:lnTo>
                  <a:pt x="4086" y="7269"/>
                </a:lnTo>
                <a:lnTo>
                  <a:pt x="4374" y="7137"/>
                </a:lnTo>
                <a:lnTo>
                  <a:pt x="4642" y="7043"/>
                </a:lnTo>
                <a:lnTo>
                  <a:pt x="4930" y="7005"/>
                </a:lnTo>
                <a:lnTo>
                  <a:pt x="4988" y="6967"/>
                </a:lnTo>
                <a:lnTo>
                  <a:pt x="5525" y="6929"/>
                </a:lnTo>
                <a:lnTo>
                  <a:pt x="5889" y="6967"/>
                </a:lnTo>
                <a:lnTo>
                  <a:pt x="6350" y="7043"/>
                </a:lnTo>
                <a:lnTo>
                  <a:pt x="6599" y="7137"/>
                </a:lnTo>
                <a:lnTo>
                  <a:pt x="6829" y="7250"/>
                </a:lnTo>
                <a:lnTo>
                  <a:pt x="7328" y="7515"/>
                </a:lnTo>
                <a:lnTo>
                  <a:pt x="7558" y="7722"/>
                </a:lnTo>
                <a:lnTo>
                  <a:pt x="7731" y="7930"/>
                </a:lnTo>
                <a:lnTo>
                  <a:pt x="7903" y="8157"/>
                </a:lnTo>
                <a:lnTo>
                  <a:pt x="8057" y="8327"/>
                </a:lnTo>
                <a:lnTo>
                  <a:pt x="8229" y="8704"/>
                </a:lnTo>
                <a:lnTo>
                  <a:pt x="8287" y="8950"/>
                </a:lnTo>
                <a:lnTo>
                  <a:pt x="8402" y="9252"/>
                </a:lnTo>
                <a:lnTo>
                  <a:pt x="8440" y="9497"/>
                </a:lnTo>
                <a:lnTo>
                  <a:pt x="8460" y="9913"/>
                </a:lnTo>
                <a:lnTo>
                  <a:pt x="8460" y="10385"/>
                </a:lnTo>
                <a:lnTo>
                  <a:pt x="8402" y="10857"/>
                </a:lnTo>
                <a:lnTo>
                  <a:pt x="8268" y="11385"/>
                </a:lnTo>
                <a:lnTo>
                  <a:pt x="8095" y="11857"/>
                </a:lnTo>
                <a:lnTo>
                  <a:pt x="8057" y="11895"/>
                </a:lnTo>
                <a:lnTo>
                  <a:pt x="8057" y="11933"/>
                </a:lnTo>
                <a:lnTo>
                  <a:pt x="8095" y="12197"/>
                </a:lnTo>
                <a:lnTo>
                  <a:pt x="8114" y="12499"/>
                </a:lnTo>
                <a:lnTo>
                  <a:pt x="8191" y="12783"/>
                </a:lnTo>
                <a:lnTo>
                  <a:pt x="8268" y="13047"/>
                </a:lnTo>
                <a:lnTo>
                  <a:pt x="8498" y="13576"/>
                </a:lnTo>
                <a:lnTo>
                  <a:pt x="8786" y="14010"/>
                </a:lnTo>
                <a:lnTo>
                  <a:pt x="8824" y="14104"/>
                </a:lnTo>
                <a:lnTo>
                  <a:pt x="8824" y="14217"/>
                </a:lnTo>
                <a:lnTo>
                  <a:pt x="8786" y="14350"/>
                </a:lnTo>
                <a:lnTo>
                  <a:pt x="8671" y="14425"/>
                </a:lnTo>
                <a:lnTo>
                  <a:pt x="8364" y="14557"/>
                </a:lnTo>
                <a:lnTo>
                  <a:pt x="7942" y="14727"/>
                </a:lnTo>
                <a:lnTo>
                  <a:pt x="7462" y="14841"/>
                </a:lnTo>
                <a:lnTo>
                  <a:pt x="7213" y="14841"/>
                </a:lnTo>
                <a:lnTo>
                  <a:pt x="6944" y="14859"/>
                </a:lnTo>
                <a:lnTo>
                  <a:pt x="6656" y="14859"/>
                </a:lnTo>
                <a:lnTo>
                  <a:pt x="6215" y="14803"/>
                </a:lnTo>
                <a:lnTo>
                  <a:pt x="5928" y="14897"/>
                </a:lnTo>
                <a:lnTo>
                  <a:pt x="5659" y="15010"/>
                </a:lnTo>
                <a:lnTo>
                  <a:pt x="5333" y="15067"/>
                </a:lnTo>
                <a:lnTo>
                  <a:pt x="5026" y="15105"/>
                </a:lnTo>
                <a:lnTo>
                  <a:pt x="4930" y="15105"/>
                </a:lnTo>
                <a:lnTo>
                  <a:pt x="4642" y="15067"/>
                </a:lnTo>
                <a:lnTo>
                  <a:pt x="4374" y="15010"/>
                </a:lnTo>
                <a:lnTo>
                  <a:pt x="4124" y="14897"/>
                </a:lnTo>
                <a:lnTo>
                  <a:pt x="3856" y="14803"/>
                </a:lnTo>
                <a:lnTo>
                  <a:pt x="3817" y="14803"/>
                </a:lnTo>
                <a:lnTo>
                  <a:pt x="3530" y="14841"/>
                </a:lnTo>
                <a:lnTo>
                  <a:pt x="3395" y="14859"/>
                </a:lnTo>
                <a:lnTo>
                  <a:pt x="3146" y="14859"/>
                </a:lnTo>
                <a:lnTo>
                  <a:pt x="2705" y="14841"/>
                </a:lnTo>
                <a:lnTo>
                  <a:pt x="2244" y="14727"/>
                </a:lnTo>
                <a:lnTo>
                  <a:pt x="1803" y="14595"/>
                </a:lnTo>
                <a:lnTo>
                  <a:pt x="1381" y="14425"/>
                </a:lnTo>
                <a:lnTo>
                  <a:pt x="1285" y="14350"/>
                </a:lnTo>
                <a:lnTo>
                  <a:pt x="1247" y="14217"/>
                </a:lnTo>
                <a:close/>
                <a:moveTo>
                  <a:pt x="7501" y="11952"/>
                </a:moveTo>
                <a:lnTo>
                  <a:pt x="7040" y="11820"/>
                </a:lnTo>
                <a:lnTo>
                  <a:pt x="6599" y="11687"/>
                </a:lnTo>
                <a:lnTo>
                  <a:pt x="6445" y="11763"/>
                </a:lnTo>
                <a:lnTo>
                  <a:pt x="5832" y="11763"/>
                </a:lnTo>
                <a:lnTo>
                  <a:pt x="5717" y="11725"/>
                </a:lnTo>
                <a:lnTo>
                  <a:pt x="5621" y="11650"/>
                </a:lnTo>
                <a:lnTo>
                  <a:pt x="5544" y="11574"/>
                </a:lnTo>
                <a:lnTo>
                  <a:pt x="5544" y="11480"/>
                </a:lnTo>
                <a:lnTo>
                  <a:pt x="5582" y="11348"/>
                </a:lnTo>
                <a:lnTo>
                  <a:pt x="5659" y="11272"/>
                </a:lnTo>
                <a:lnTo>
                  <a:pt x="5199" y="11008"/>
                </a:lnTo>
                <a:lnTo>
                  <a:pt x="4815" y="10724"/>
                </a:lnTo>
                <a:lnTo>
                  <a:pt x="4431" y="10385"/>
                </a:lnTo>
                <a:lnTo>
                  <a:pt x="3817" y="9705"/>
                </a:lnTo>
                <a:lnTo>
                  <a:pt x="3530" y="9969"/>
                </a:lnTo>
                <a:lnTo>
                  <a:pt x="3299" y="10290"/>
                </a:lnTo>
                <a:lnTo>
                  <a:pt x="3050" y="10668"/>
                </a:lnTo>
                <a:lnTo>
                  <a:pt x="2839" y="11064"/>
                </a:lnTo>
                <a:lnTo>
                  <a:pt x="2705" y="11517"/>
                </a:lnTo>
                <a:lnTo>
                  <a:pt x="2590" y="11952"/>
                </a:lnTo>
                <a:lnTo>
                  <a:pt x="2705" y="12405"/>
                </a:lnTo>
                <a:lnTo>
                  <a:pt x="2839" y="12839"/>
                </a:lnTo>
                <a:lnTo>
                  <a:pt x="3050" y="13217"/>
                </a:lnTo>
                <a:lnTo>
                  <a:pt x="3261" y="13576"/>
                </a:lnTo>
                <a:lnTo>
                  <a:pt x="3530" y="13878"/>
                </a:lnTo>
                <a:lnTo>
                  <a:pt x="3817" y="14104"/>
                </a:lnTo>
                <a:lnTo>
                  <a:pt x="4086" y="14293"/>
                </a:lnTo>
                <a:lnTo>
                  <a:pt x="4374" y="14425"/>
                </a:lnTo>
                <a:lnTo>
                  <a:pt x="4642" y="14520"/>
                </a:lnTo>
                <a:lnTo>
                  <a:pt x="4930" y="14557"/>
                </a:lnTo>
                <a:lnTo>
                  <a:pt x="5026" y="14557"/>
                </a:lnTo>
                <a:lnTo>
                  <a:pt x="5237" y="14520"/>
                </a:lnTo>
                <a:lnTo>
                  <a:pt x="5486" y="14482"/>
                </a:lnTo>
                <a:lnTo>
                  <a:pt x="5659" y="14425"/>
                </a:lnTo>
                <a:lnTo>
                  <a:pt x="5870" y="14350"/>
                </a:lnTo>
                <a:lnTo>
                  <a:pt x="6062" y="14255"/>
                </a:lnTo>
                <a:lnTo>
                  <a:pt x="6254" y="14104"/>
                </a:lnTo>
                <a:lnTo>
                  <a:pt x="6599" y="13802"/>
                </a:lnTo>
                <a:lnTo>
                  <a:pt x="6906" y="13424"/>
                </a:lnTo>
                <a:lnTo>
                  <a:pt x="7155" y="12990"/>
                </a:lnTo>
                <a:lnTo>
                  <a:pt x="7347" y="12499"/>
                </a:lnTo>
                <a:lnTo>
                  <a:pt x="7501" y="11952"/>
                </a:lnTo>
                <a:close/>
                <a:moveTo>
                  <a:pt x="7731" y="13255"/>
                </a:moveTo>
                <a:lnTo>
                  <a:pt x="7712" y="13122"/>
                </a:lnTo>
                <a:lnTo>
                  <a:pt x="7539" y="13462"/>
                </a:lnTo>
                <a:lnTo>
                  <a:pt x="7328" y="13764"/>
                </a:lnTo>
                <a:lnTo>
                  <a:pt x="7117" y="14048"/>
                </a:lnTo>
                <a:lnTo>
                  <a:pt x="6867" y="14312"/>
                </a:lnTo>
                <a:lnTo>
                  <a:pt x="7251" y="14293"/>
                </a:lnTo>
                <a:lnTo>
                  <a:pt x="7558" y="14255"/>
                </a:lnTo>
                <a:lnTo>
                  <a:pt x="7884" y="14142"/>
                </a:lnTo>
                <a:lnTo>
                  <a:pt x="8153" y="14085"/>
                </a:lnTo>
                <a:lnTo>
                  <a:pt x="7903" y="13670"/>
                </a:lnTo>
                <a:lnTo>
                  <a:pt x="7731" y="13255"/>
                </a:lnTo>
                <a:close/>
                <a:moveTo>
                  <a:pt x="2206" y="11178"/>
                </a:moveTo>
                <a:lnTo>
                  <a:pt x="2321" y="10857"/>
                </a:lnTo>
                <a:lnTo>
                  <a:pt x="2455" y="10555"/>
                </a:lnTo>
                <a:lnTo>
                  <a:pt x="2628" y="10252"/>
                </a:lnTo>
                <a:lnTo>
                  <a:pt x="2839" y="9950"/>
                </a:lnTo>
                <a:lnTo>
                  <a:pt x="3146" y="9573"/>
                </a:lnTo>
                <a:lnTo>
                  <a:pt x="3491" y="9233"/>
                </a:lnTo>
                <a:lnTo>
                  <a:pt x="3434" y="9120"/>
                </a:lnTo>
                <a:lnTo>
                  <a:pt x="3357" y="8912"/>
                </a:lnTo>
                <a:lnTo>
                  <a:pt x="3319" y="8704"/>
                </a:lnTo>
                <a:lnTo>
                  <a:pt x="3319" y="8610"/>
                </a:lnTo>
                <a:lnTo>
                  <a:pt x="3395" y="8515"/>
                </a:lnTo>
                <a:lnTo>
                  <a:pt x="3472" y="8440"/>
                </a:lnTo>
                <a:lnTo>
                  <a:pt x="3568" y="8402"/>
                </a:lnTo>
                <a:lnTo>
                  <a:pt x="3683" y="8402"/>
                </a:lnTo>
                <a:lnTo>
                  <a:pt x="3779" y="8478"/>
                </a:lnTo>
                <a:lnTo>
                  <a:pt x="3856" y="8534"/>
                </a:lnTo>
                <a:lnTo>
                  <a:pt x="3875" y="8648"/>
                </a:lnTo>
                <a:lnTo>
                  <a:pt x="3952" y="8950"/>
                </a:lnTo>
                <a:lnTo>
                  <a:pt x="4028" y="9082"/>
                </a:lnTo>
                <a:lnTo>
                  <a:pt x="4086" y="9120"/>
                </a:lnTo>
                <a:lnTo>
                  <a:pt x="4412" y="9535"/>
                </a:lnTo>
                <a:lnTo>
                  <a:pt x="4757" y="9913"/>
                </a:lnTo>
                <a:lnTo>
                  <a:pt x="5103" y="10252"/>
                </a:lnTo>
                <a:lnTo>
                  <a:pt x="5525" y="10555"/>
                </a:lnTo>
                <a:lnTo>
                  <a:pt x="5889" y="10800"/>
                </a:lnTo>
                <a:lnTo>
                  <a:pt x="6311" y="11008"/>
                </a:lnTo>
                <a:lnTo>
                  <a:pt x="6733" y="11178"/>
                </a:lnTo>
                <a:lnTo>
                  <a:pt x="7155" y="11310"/>
                </a:lnTo>
                <a:lnTo>
                  <a:pt x="6772" y="10894"/>
                </a:lnTo>
                <a:lnTo>
                  <a:pt x="6695" y="10838"/>
                </a:lnTo>
                <a:lnTo>
                  <a:pt x="6695" y="10687"/>
                </a:lnTo>
                <a:lnTo>
                  <a:pt x="6772" y="10668"/>
                </a:lnTo>
                <a:lnTo>
                  <a:pt x="6810" y="10592"/>
                </a:lnTo>
                <a:lnTo>
                  <a:pt x="6944" y="10592"/>
                </a:lnTo>
                <a:lnTo>
                  <a:pt x="7002" y="10668"/>
                </a:lnTo>
                <a:lnTo>
                  <a:pt x="7712" y="11310"/>
                </a:lnTo>
                <a:lnTo>
                  <a:pt x="7807" y="10970"/>
                </a:lnTo>
                <a:lnTo>
                  <a:pt x="7884" y="10630"/>
                </a:lnTo>
                <a:lnTo>
                  <a:pt x="7903" y="10252"/>
                </a:lnTo>
                <a:lnTo>
                  <a:pt x="7903" y="9913"/>
                </a:lnTo>
                <a:lnTo>
                  <a:pt x="7884" y="9573"/>
                </a:lnTo>
                <a:lnTo>
                  <a:pt x="7846" y="9365"/>
                </a:lnTo>
                <a:lnTo>
                  <a:pt x="7769" y="9120"/>
                </a:lnTo>
                <a:lnTo>
                  <a:pt x="7712" y="8912"/>
                </a:lnTo>
                <a:lnTo>
                  <a:pt x="7558" y="8648"/>
                </a:lnTo>
                <a:lnTo>
                  <a:pt x="7328" y="8308"/>
                </a:lnTo>
                <a:lnTo>
                  <a:pt x="7174" y="8138"/>
                </a:lnTo>
                <a:lnTo>
                  <a:pt x="6983" y="7968"/>
                </a:lnTo>
                <a:lnTo>
                  <a:pt x="6810" y="7817"/>
                </a:lnTo>
                <a:lnTo>
                  <a:pt x="6599" y="7722"/>
                </a:lnTo>
                <a:lnTo>
                  <a:pt x="6215" y="7590"/>
                </a:lnTo>
                <a:lnTo>
                  <a:pt x="5832" y="7515"/>
                </a:lnTo>
                <a:lnTo>
                  <a:pt x="5525" y="7477"/>
                </a:lnTo>
                <a:lnTo>
                  <a:pt x="5103" y="7515"/>
                </a:lnTo>
                <a:lnTo>
                  <a:pt x="4853" y="7552"/>
                </a:lnTo>
                <a:lnTo>
                  <a:pt x="4642" y="7609"/>
                </a:lnTo>
                <a:lnTo>
                  <a:pt x="4297" y="7798"/>
                </a:lnTo>
                <a:lnTo>
                  <a:pt x="3990" y="7968"/>
                </a:lnTo>
                <a:lnTo>
                  <a:pt x="3741" y="8157"/>
                </a:lnTo>
                <a:lnTo>
                  <a:pt x="3683" y="8194"/>
                </a:lnTo>
                <a:lnTo>
                  <a:pt x="3568" y="8232"/>
                </a:lnTo>
                <a:lnTo>
                  <a:pt x="3472" y="8232"/>
                </a:lnTo>
                <a:lnTo>
                  <a:pt x="3146" y="8270"/>
                </a:lnTo>
                <a:lnTo>
                  <a:pt x="2839" y="8364"/>
                </a:lnTo>
                <a:lnTo>
                  <a:pt x="2666" y="8478"/>
                </a:lnTo>
                <a:lnTo>
                  <a:pt x="2398" y="8742"/>
                </a:lnTo>
                <a:lnTo>
                  <a:pt x="2321" y="8912"/>
                </a:lnTo>
                <a:lnTo>
                  <a:pt x="2187" y="9195"/>
                </a:lnTo>
                <a:lnTo>
                  <a:pt x="2072" y="9422"/>
                </a:lnTo>
                <a:lnTo>
                  <a:pt x="2033" y="9667"/>
                </a:lnTo>
                <a:lnTo>
                  <a:pt x="2014" y="9913"/>
                </a:lnTo>
                <a:lnTo>
                  <a:pt x="1976" y="10139"/>
                </a:lnTo>
                <a:lnTo>
                  <a:pt x="2014" y="10385"/>
                </a:lnTo>
                <a:lnTo>
                  <a:pt x="2072" y="10800"/>
                </a:lnTo>
                <a:lnTo>
                  <a:pt x="2206" y="11178"/>
                </a:lnTo>
                <a:close/>
                <a:moveTo>
                  <a:pt x="1937" y="14085"/>
                </a:moveTo>
                <a:lnTo>
                  <a:pt x="2244" y="14180"/>
                </a:lnTo>
                <a:lnTo>
                  <a:pt x="2571" y="14255"/>
                </a:lnTo>
                <a:lnTo>
                  <a:pt x="2877" y="14293"/>
                </a:lnTo>
                <a:lnTo>
                  <a:pt x="3184" y="14312"/>
                </a:lnTo>
                <a:lnTo>
                  <a:pt x="2935" y="14048"/>
                </a:lnTo>
                <a:lnTo>
                  <a:pt x="2743" y="13764"/>
                </a:lnTo>
                <a:lnTo>
                  <a:pt x="2532" y="13462"/>
                </a:lnTo>
                <a:lnTo>
                  <a:pt x="2360" y="13122"/>
                </a:lnTo>
                <a:lnTo>
                  <a:pt x="2321" y="13255"/>
                </a:lnTo>
                <a:lnTo>
                  <a:pt x="2148" y="13670"/>
                </a:lnTo>
                <a:lnTo>
                  <a:pt x="1937" y="14085"/>
                </a:lnTo>
                <a:close/>
                <a:moveTo>
                  <a:pt x="10282" y="19164"/>
                </a:moveTo>
                <a:lnTo>
                  <a:pt x="9726" y="19617"/>
                </a:lnTo>
                <a:lnTo>
                  <a:pt x="8460" y="20297"/>
                </a:lnTo>
                <a:lnTo>
                  <a:pt x="7807" y="20543"/>
                </a:lnTo>
                <a:lnTo>
                  <a:pt x="7117" y="20788"/>
                </a:lnTo>
                <a:lnTo>
                  <a:pt x="6426" y="20920"/>
                </a:lnTo>
                <a:lnTo>
                  <a:pt x="5717" y="21015"/>
                </a:lnTo>
                <a:lnTo>
                  <a:pt x="4988" y="21052"/>
                </a:lnTo>
                <a:lnTo>
                  <a:pt x="4892" y="21052"/>
                </a:lnTo>
                <a:lnTo>
                  <a:pt x="4757" y="21185"/>
                </a:lnTo>
                <a:lnTo>
                  <a:pt x="4719" y="21336"/>
                </a:lnTo>
                <a:lnTo>
                  <a:pt x="4757" y="21430"/>
                </a:lnTo>
                <a:lnTo>
                  <a:pt x="4815" y="21506"/>
                </a:lnTo>
                <a:lnTo>
                  <a:pt x="4892" y="21562"/>
                </a:lnTo>
                <a:lnTo>
                  <a:pt x="4988" y="21600"/>
                </a:lnTo>
                <a:lnTo>
                  <a:pt x="5755" y="21562"/>
                </a:lnTo>
                <a:lnTo>
                  <a:pt x="6522" y="21468"/>
                </a:lnTo>
                <a:lnTo>
                  <a:pt x="7251" y="21298"/>
                </a:lnTo>
                <a:lnTo>
                  <a:pt x="7980" y="21090"/>
                </a:lnTo>
                <a:lnTo>
                  <a:pt x="8709" y="20788"/>
                </a:lnTo>
                <a:lnTo>
                  <a:pt x="9380" y="20429"/>
                </a:lnTo>
                <a:lnTo>
                  <a:pt x="10033" y="20071"/>
                </a:lnTo>
                <a:lnTo>
                  <a:pt x="10627" y="19617"/>
                </a:lnTo>
                <a:lnTo>
                  <a:pt x="10685" y="19523"/>
                </a:lnTo>
                <a:lnTo>
                  <a:pt x="10723" y="19410"/>
                </a:lnTo>
                <a:lnTo>
                  <a:pt x="10723" y="19315"/>
                </a:lnTo>
                <a:lnTo>
                  <a:pt x="10666" y="19202"/>
                </a:lnTo>
                <a:lnTo>
                  <a:pt x="10589" y="19145"/>
                </a:lnTo>
                <a:lnTo>
                  <a:pt x="10474" y="19108"/>
                </a:lnTo>
                <a:lnTo>
                  <a:pt x="10378" y="19145"/>
                </a:lnTo>
                <a:lnTo>
                  <a:pt x="10282" y="19164"/>
                </a:lnTo>
                <a:close/>
                <a:moveTo>
                  <a:pt x="11069" y="18560"/>
                </a:moveTo>
                <a:lnTo>
                  <a:pt x="10973" y="18560"/>
                </a:lnTo>
                <a:lnTo>
                  <a:pt x="10858" y="18617"/>
                </a:lnTo>
                <a:lnTo>
                  <a:pt x="10800" y="18730"/>
                </a:lnTo>
                <a:lnTo>
                  <a:pt x="10800" y="18938"/>
                </a:lnTo>
                <a:lnTo>
                  <a:pt x="10858" y="19032"/>
                </a:lnTo>
                <a:lnTo>
                  <a:pt x="10973" y="19108"/>
                </a:lnTo>
                <a:lnTo>
                  <a:pt x="11184" y="19108"/>
                </a:lnTo>
                <a:lnTo>
                  <a:pt x="11280" y="19032"/>
                </a:lnTo>
                <a:lnTo>
                  <a:pt x="11356" y="18938"/>
                </a:lnTo>
                <a:lnTo>
                  <a:pt x="11356" y="18730"/>
                </a:lnTo>
                <a:lnTo>
                  <a:pt x="11280" y="18617"/>
                </a:lnTo>
                <a:lnTo>
                  <a:pt x="11184" y="18560"/>
                </a:lnTo>
                <a:lnTo>
                  <a:pt x="11069" y="18560"/>
                </a:lnTo>
                <a:close/>
              </a:path>
            </a:pathLst>
          </a:custGeom>
          <a:solidFill>
            <a:srgbClr val="054ADA"/>
          </a:solidFill>
          <a:ln w="12700">
            <a:miter lim="400000"/>
          </a:ln>
        </p:spPr>
        <p:txBody>
          <a:bodyPr lIns="36000" tIns="36000" rIns="36000" bIns="36000"/>
          <a:lstStyle/>
          <a:p>
            <a:pPr marL="0" marR="0" lvl="0" indent="0" algn="l" defTabSz="685982" rtl="0" eaLnBrk="1" fontAlgn="auto" latinLnBrk="0" hangingPunct="0">
              <a:lnSpc>
                <a:spcPct val="100000"/>
              </a:lnSpc>
              <a:spcBef>
                <a:spcPts val="0"/>
              </a:spcBef>
              <a:spcAft>
                <a:spcPts val="0"/>
              </a:spcAft>
              <a:buClrTx/>
              <a:buSzTx/>
              <a:buFontTx/>
              <a:buNone/>
              <a:tabLst/>
              <a:defRPr>
                <a:solidFill>
                  <a:srgbClr val="000000"/>
                </a:solidFill>
              </a:defRPr>
            </a:pPr>
            <a:endParaRPr kumimoji="0" sz="1300" b="0" i="0" u="none" strike="noStrike" kern="0" cap="none" spc="0" normalizeH="0" baseline="0" noProof="0">
              <a:ln>
                <a:noFill/>
              </a:ln>
              <a:solidFill>
                <a:srgbClr val="000000"/>
              </a:solidFill>
              <a:effectLst/>
              <a:uLnTx/>
              <a:uFillTx/>
              <a:latin typeface="IBM Plex Sans Light"/>
              <a:sym typeface="IBM Plex Sans Light"/>
            </a:endParaRPr>
          </a:p>
        </p:txBody>
      </p:sp>
      <p:pic>
        <p:nvPicPr>
          <p:cNvPr id="2878" name="large icon_gray.png" descr="large icon_gray.png"/>
          <p:cNvPicPr>
            <a:picLocks noChangeAspect="1"/>
          </p:cNvPicPr>
          <p:nvPr/>
        </p:nvPicPr>
        <p:blipFill>
          <a:blip r:embed="rId3"/>
          <a:stretch>
            <a:fillRect/>
          </a:stretch>
        </p:blipFill>
        <p:spPr>
          <a:xfrm>
            <a:off x="8639607" y="66317"/>
            <a:ext cx="424451" cy="424450"/>
          </a:xfrm>
          <a:prstGeom prst="rect">
            <a:avLst/>
          </a:prstGeom>
          <a:ln w="12700">
            <a:miter lim="400000"/>
          </a:ln>
        </p:spPr>
      </p:pic>
      <p:sp>
        <p:nvSpPr>
          <p:cNvPr id="2" name="Rectangle : coins arrondis 1">
            <a:extLst>
              <a:ext uri="{FF2B5EF4-FFF2-40B4-BE49-F238E27FC236}">
                <a16:creationId xmlns:a16="http://schemas.microsoft.com/office/drawing/2014/main" id="{AA3D1FB0-45A9-ED42-8492-0DFA73537AC5}"/>
              </a:ext>
            </a:extLst>
          </p:cNvPr>
          <p:cNvSpPr/>
          <p:nvPr/>
        </p:nvSpPr>
        <p:spPr>
          <a:xfrm>
            <a:off x="104195" y="2477867"/>
            <a:ext cx="3637703" cy="795567"/>
          </a:xfrm>
          <a:prstGeom prst="roundRect">
            <a:avLst/>
          </a:prstGeom>
          <a:no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FFFFFF"/>
              </a:solidFill>
              <a:effectLst/>
              <a:uFillTx/>
              <a:latin typeface="+mn-lt"/>
              <a:ea typeface="+mn-ea"/>
              <a:cs typeface="+mn-cs"/>
              <a:sym typeface="IBM Plex Sans Light"/>
            </a:endParaRPr>
          </a:p>
        </p:txBody>
      </p:sp>
      <p:sp>
        <p:nvSpPr>
          <p:cNvPr id="81" name="Rectangle : coins arrondis 80">
            <a:extLst>
              <a:ext uri="{FF2B5EF4-FFF2-40B4-BE49-F238E27FC236}">
                <a16:creationId xmlns:a16="http://schemas.microsoft.com/office/drawing/2014/main" id="{6BB91C98-1A93-BD43-9FA0-4CE58BBBC49F}"/>
              </a:ext>
            </a:extLst>
          </p:cNvPr>
          <p:cNvSpPr/>
          <p:nvPr/>
        </p:nvSpPr>
        <p:spPr>
          <a:xfrm>
            <a:off x="5445629" y="127479"/>
            <a:ext cx="2645050" cy="301775"/>
          </a:xfrm>
          <a:prstGeom prst="roundRect">
            <a:avLst/>
          </a:prstGeom>
          <a:no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r>
              <a:rPr kumimoji="0" lang="en-US" sz="1300" b="1" i="0" u="none" strike="noStrike" cap="none" spc="0" normalizeH="0" baseline="0" dirty="0">
                <a:ln>
                  <a:noFill/>
                </a:ln>
                <a:solidFill>
                  <a:schemeClr val="accent3"/>
                </a:solidFill>
                <a:effectLst/>
                <a:uFillTx/>
                <a:latin typeface="+mn-lt"/>
                <a:ea typeface="+mn-ea"/>
                <a:cs typeface="+mn-cs"/>
                <a:sym typeface="IBM Plex Sans Light"/>
              </a:rPr>
              <a:t>IMPACTS ON DBB ROADMAP</a:t>
            </a:r>
          </a:p>
        </p:txBody>
      </p:sp>
      <p:sp>
        <p:nvSpPr>
          <p:cNvPr id="82" name="Rectangle : coins arrondis 81">
            <a:extLst>
              <a:ext uri="{FF2B5EF4-FFF2-40B4-BE49-F238E27FC236}">
                <a16:creationId xmlns:a16="http://schemas.microsoft.com/office/drawing/2014/main" id="{3717CFE1-9FB4-964A-AD98-04BC79DE73ED}"/>
              </a:ext>
            </a:extLst>
          </p:cNvPr>
          <p:cNvSpPr/>
          <p:nvPr/>
        </p:nvSpPr>
        <p:spPr>
          <a:xfrm>
            <a:off x="4937098" y="2454032"/>
            <a:ext cx="4126960" cy="795567"/>
          </a:xfrm>
          <a:prstGeom prst="roundRect">
            <a:avLst/>
          </a:prstGeom>
          <a:no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FFFFFF"/>
              </a:solidFill>
              <a:effectLst/>
              <a:uFillTx/>
              <a:latin typeface="+mn-lt"/>
              <a:ea typeface="+mn-ea"/>
              <a:cs typeface="+mn-cs"/>
              <a:sym typeface="IBM Plex Sans Light"/>
            </a:endParaRPr>
          </a:p>
        </p:txBody>
      </p:sp>
      <p:sp>
        <p:nvSpPr>
          <p:cNvPr id="83" name="Rectangle : coins arrondis 82">
            <a:extLst>
              <a:ext uri="{FF2B5EF4-FFF2-40B4-BE49-F238E27FC236}">
                <a16:creationId xmlns:a16="http://schemas.microsoft.com/office/drawing/2014/main" id="{575CF2C0-A9B3-CD44-8729-0AEB049C4330}"/>
              </a:ext>
            </a:extLst>
          </p:cNvPr>
          <p:cNvSpPr/>
          <p:nvPr/>
        </p:nvSpPr>
        <p:spPr>
          <a:xfrm>
            <a:off x="4903296" y="798150"/>
            <a:ext cx="4126960" cy="795567"/>
          </a:xfrm>
          <a:prstGeom prst="roundRect">
            <a:avLst/>
          </a:prstGeom>
          <a:noFill/>
          <a:ln w="25400" cap="flat">
            <a:solidFill>
              <a:schemeClr val="accent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6000" tIns="36000" rIns="36000" bIns="36000"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endParaRPr kumimoji="0" lang="en-US" sz="1300" b="0" i="0" u="none" strike="noStrike" cap="none" spc="0" normalizeH="0" baseline="0">
              <a:ln>
                <a:noFill/>
              </a:ln>
              <a:solidFill>
                <a:srgbClr val="FFFFFF"/>
              </a:solidFill>
              <a:effectLst/>
              <a:uFillTx/>
              <a:latin typeface="+mn-lt"/>
              <a:ea typeface="+mn-ea"/>
              <a:cs typeface="+mn-cs"/>
              <a:sym typeface="IBM Plex Sans Light"/>
            </a:endParaRPr>
          </a:p>
        </p:txBody>
      </p:sp>
    </p:spTree>
    <p:extLst>
      <p:ext uri="{BB962C8B-B14F-4D97-AF65-F5344CB8AC3E}">
        <p14:creationId xmlns:p14="http://schemas.microsoft.com/office/powerpoint/2010/main" val="30350140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35">
            <a:extLst>
              <a:ext uri="{FF2B5EF4-FFF2-40B4-BE49-F238E27FC236}">
                <a16:creationId xmlns:a16="http://schemas.microsoft.com/office/drawing/2014/main" id="{AA41DDDE-F695-7B40-A7F3-E3A3713922CB}"/>
              </a:ext>
            </a:extLst>
          </p:cNvPr>
          <p:cNvSpPr/>
          <p:nvPr/>
        </p:nvSpPr>
        <p:spPr>
          <a:xfrm>
            <a:off x="3401527" y="2325777"/>
            <a:ext cx="1684922" cy="23728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900" b="1" dirty="0">
                <a:solidFill>
                  <a:srgbClr val="FFFFFF"/>
                </a:solidFill>
                <a:latin typeface="Arial"/>
                <a:cs typeface="Arial"/>
              </a:rPr>
              <a:t>Build</a:t>
            </a:r>
          </a:p>
        </p:txBody>
      </p:sp>
      <p:grpSp>
        <p:nvGrpSpPr>
          <p:cNvPr id="8" name="Group 7">
            <a:extLst>
              <a:ext uri="{FF2B5EF4-FFF2-40B4-BE49-F238E27FC236}">
                <a16:creationId xmlns:a16="http://schemas.microsoft.com/office/drawing/2014/main" id="{CD82CD1D-7C94-8B45-B893-5E702C0980D6}"/>
              </a:ext>
            </a:extLst>
          </p:cNvPr>
          <p:cNvGrpSpPr/>
          <p:nvPr/>
        </p:nvGrpSpPr>
        <p:grpSpPr>
          <a:xfrm>
            <a:off x="3490333" y="3281721"/>
            <a:ext cx="1532417" cy="1386413"/>
            <a:chOff x="8712669" y="1634452"/>
            <a:chExt cx="3770986" cy="5498503"/>
          </a:xfrm>
        </p:grpSpPr>
        <p:sp>
          <p:nvSpPr>
            <p:cNvPr id="48" name="Rectangle: Rounded Corners 47">
              <a:extLst>
                <a:ext uri="{FF2B5EF4-FFF2-40B4-BE49-F238E27FC236}">
                  <a16:creationId xmlns:a16="http://schemas.microsoft.com/office/drawing/2014/main" id="{D62701F3-0645-4B3B-806D-1DBA59C42F3D}"/>
                </a:ext>
              </a:extLst>
            </p:cNvPr>
            <p:cNvSpPr/>
            <p:nvPr/>
          </p:nvSpPr>
          <p:spPr>
            <a:xfrm>
              <a:off x="8712669" y="1634452"/>
              <a:ext cx="3770986" cy="549850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680" b="1" dirty="0">
                  <a:solidFill>
                    <a:srgbClr val="FFFFFF"/>
                  </a:solidFill>
                  <a:latin typeface="Arial"/>
                  <a:cs typeface="Arial"/>
                </a:rPr>
                <a:t>Build Machine</a:t>
              </a:r>
            </a:p>
          </p:txBody>
        </p:sp>
        <p:sp>
          <p:nvSpPr>
            <p:cNvPr id="87" name="Rectangle: Rounded Corners 140">
              <a:extLst>
                <a:ext uri="{FF2B5EF4-FFF2-40B4-BE49-F238E27FC236}">
                  <a16:creationId xmlns:a16="http://schemas.microsoft.com/office/drawing/2014/main" id="{74269098-CC9B-4C76-A27E-4A2B629F13AC}"/>
                </a:ext>
              </a:extLst>
            </p:cNvPr>
            <p:cNvSpPr/>
            <p:nvPr/>
          </p:nvSpPr>
          <p:spPr>
            <a:xfrm>
              <a:off x="9012739" y="2412734"/>
              <a:ext cx="1509101" cy="4518628"/>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t"/>
            <a:lstStyle/>
            <a:p>
              <a:pPr algn="ctr" defTabSz="342894">
                <a:defRPr/>
              </a:pPr>
              <a:r>
                <a:rPr lang="en-US" sz="408" kern="0" dirty="0">
                  <a:solidFill>
                    <a:prstClr val="black"/>
                  </a:solidFill>
                  <a:latin typeface="Arial"/>
                </a:rPr>
                <a:t>Unix System Services</a:t>
              </a:r>
              <a:br>
                <a:rPr lang="en-US" sz="408" kern="0" dirty="0">
                  <a:solidFill>
                    <a:prstClr val="black"/>
                  </a:solidFill>
                  <a:latin typeface="Arial"/>
                </a:rPr>
              </a:br>
              <a:endParaRPr lang="en-US" sz="408" kern="0" dirty="0">
                <a:solidFill>
                  <a:prstClr val="black"/>
                </a:solidFill>
                <a:latin typeface="Arial"/>
              </a:endParaRPr>
            </a:p>
          </p:txBody>
        </p:sp>
        <p:sp>
          <p:nvSpPr>
            <p:cNvPr id="88" name="Rectangle: Rounded Corners 140">
              <a:extLst>
                <a:ext uri="{FF2B5EF4-FFF2-40B4-BE49-F238E27FC236}">
                  <a16:creationId xmlns:a16="http://schemas.microsoft.com/office/drawing/2014/main" id="{6E03A33F-515D-401D-B0E8-ECF31DA04AFD}"/>
                </a:ext>
              </a:extLst>
            </p:cNvPr>
            <p:cNvSpPr/>
            <p:nvPr/>
          </p:nvSpPr>
          <p:spPr>
            <a:xfrm>
              <a:off x="9135965" y="6154075"/>
              <a:ext cx="1282573" cy="561490"/>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408" kern="0" dirty="0">
                  <a:solidFill>
                    <a:prstClr val="black"/>
                  </a:solidFill>
                  <a:latin typeface="Arial"/>
                </a:rPr>
                <a:t>RSE</a:t>
              </a:r>
            </a:p>
          </p:txBody>
        </p:sp>
        <p:sp>
          <p:nvSpPr>
            <p:cNvPr id="89" name="Rectangle: Rounded Corners 140">
              <a:extLst>
                <a:ext uri="{FF2B5EF4-FFF2-40B4-BE49-F238E27FC236}">
                  <a16:creationId xmlns:a16="http://schemas.microsoft.com/office/drawing/2014/main" id="{4F2668DC-EB3C-4EE2-93BF-594DD43AC463}"/>
                </a:ext>
              </a:extLst>
            </p:cNvPr>
            <p:cNvSpPr/>
            <p:nvPr/>
          </p:nvSpPr>
          <p:spPr>
            <a:xfrm>
              <a:off x="10697790" y="2412732"/>
              <a:ext cx="1509101" cy="4518628"/>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t"/>
            <a:lstStyle/>
            <a:p>
              <a:pPr algn="ctr" defTabSz="342894">
                <a:defRPr/>
              </a:pPr>
              <a:r>
                <a:rPr lang="en-US" sz="408" kern="0" dirty="0">
                  <a:solidFill>
                    <a:prstClr val="black"/>
                  </a:solidFill>
                  <a:latin typeface="Arial"/>
                </a:rPr>
                <a:t>MVS</a:t>
              </a:r>
            </a:p>
          </p:txBody>
        </p:sp>
        <p:sp>
          <p:nvSpPr>
            <p:cNvPr id="96" name="Rectangle: Rounded Corners 140">
              <a:extLst>
                <a:ext uri="{FF2B5EF4-FFF2-40B4-BE49-F238E27FC236}">
                  <a16:creationId xmlns:a16="http://schemas.microsoft.com/office/drawing/2014/main" id="{409A0601-6B1F-45AD-9FDE-79EBAB176544}"/>
                </a:ext>
              </a:extLst>
            </p:cNvPr>
            <p:cNvSpPr/>
            <p:nvPr/>
          </p:nvSpPr>
          <p:spPr>
            <a:xfrm>
              <a:off x="10789602" y="4061360"/>
              <a:ext cx="1282573" cy="561490"/>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408" kern="0" dirty="0">
                  <a:solidFill>
                    <a:prstClr val="black"/>
                  </a:solidFill>
                  <a:latin typeface="Arial"/>
                </a:rPr>
                <a:t>File System (PDS)</a:t>
              </a:r>
            </a:p>
          </p:txBody>
        </p:sp>
        <p:sp>
          <p:nvSpPr>
            <p:cNvPr id="97" name="Rectangle: Rounded Corners 140">
              <a:extLst>
                <a:ext uri="{FF2B5EF4-FFF2-40B4-BE49-F238E27FC236}">
                  <a16:creationId xmlns:a16="http://schemas.microsoft.com/office/drawing/2014/main" id="{DC77383A-7145-4D7F-8D47-E9E64F4507AE}"/>
                </a:ext>
              </a:extLst>
            </p:cNvPr>
            <p:cNvSpPr/>
            <p:nvPr/>
          </p:nvSpPr>
          <p:spPr>
            <a:xfrm>
              <a:off x="9135967" y="3237769"/>
              <a:ext cx="1282573" cy="561490"/>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408" kern="0" dirty="0">
                  <a:solidFill>
                    <a:prstClr val="black"/>
                  </a:solidFill>
                  <a:latin typeface="Arial"/>
                </a:rPr>
                <a:t>Jenkins Agent ‘Task’</a:t>
              </a:r>
            </a:p>
          </p:txBody>
        </p:sp>
        <p:cxnSp>
          <p:nvCxnSpPr>
            <p:cNvPr id="146" name="Connector: Elbow 91">
              <a:extLst>
                <a:ext uri="{FF2B5EF4-FFF2-40B4-BE49-F238E27FC236}">
                  <a16:creationId xmlns:a16="http://schemas.microsoft.com/office/drawing/2014/main" id="{7900D6C0-76EA-4BFB-A1A3-D2DA96540C2E}"/>
                </a:ext>
              </a:extLst>
            </p:cNvPr>
            <p:cNvCxnSpPr>
              <a:cxnSpLocks/>
              <a:stCxn id="96" idx="2"/>
              <a:endCxn id="91" idx="3"/>
            </p:cNvCxnSpPr>
            <p:nvPr/>
          </p:nvCxnSpPr>
          <p:spPr>
            <a:xfrm rot="5400000">
              <a:off x="10705945" y="4335446"/>
              <a:ext cx="437541" cy="1012348"/>
            </a:xfrm>
            <a:prstGeom prst="bentConnector2">
              <a:avLst/>
            </a:prstGeom>
            <a:noFill/>
            <a:ln w="19050" cap="flat" cmpd="sng" algn="ctr">
              <a:solidFill>
                <a:srgbClr val="FF6600"/>
              </a:solidFill>
              <a:prstDash val="solid"/>
              <a:headEnd type="triangle" w="med" len="med"/>
              <a:tailEnd type="triangle" w="med" len="med"/>
            </a:ln>
            <a:effectLst/>
          </p:spPr>
        </p:cxnSp>
        <p:sp>
          <p:nvSpPr>
            <p:cNvPr id="90" name="Rectangle: Rounded Corners 140">
              <a:extLst>
                <a:ext uri="{FF2B5EF4-FFF2-40B4-BE49-F238E27FC236}">
                  <a16:creationId xmlns:a16="http://schemas.microsoft.com/office/drawing/2014/main" id="{68332334-578D-47D6-A215-6A7497A30188}"/>
                </a:ext>
              </a:extLst>
            </p:cNvPr>
            <p:cNvSpPr/>
            <p:nvPr/>
          </p:nvSpPr>
          <p:spPr>
            <a:xfrm>
              <a:off x="9135969" y="5457010"/>
              <a:ext cx="1282574" cy="561490"/>
            </a:xfrm>
            <a:prstGeom prst="roundRect">
              <a:avLst/>
            </a:prstGeom>
            <a:solidFill>
              <a:schemeClr val="tx2">
                <a:lumMod val="20000"/>
                <a:lumOff val="80000"/>
              </a:schemeClr>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r>
                <a:rPr lang="en-US" sz="612" kern="0" dirty="0">
                  <a:solidFill>
                    <a:prstClr val="black">
                      <a:lumMod val="85000"/>
                      <a:lumOff val="15000"/>
                    </a:prstClr>
                  </a:solidFill>
                  <a:latin typeface="Arial"/>
                </a:rPr>
                <a:t>DBB </a:t>
              </a:r>
              <a:r>
                <a:rPr lang="en-US" sz="612" kern="0">
                  <a:solidFill>
                    <a:prstClr val="black">
                      <a:lumMod val="85000"/>
                      <a:lumOff val="15000"/>
                    </a:prstClr>
                  </a:solidFill>
                  <a:latin typeface="Arial"/>
                </a:rPr>
                <a:t>Toolkit API</a:t>
              </a:r>
              <a:endParaRPr lang="en-US" sz="612" kern="0" dirty="0">
                <a:solidFill>
                  <a:prstClr val="black">
                    <a:lumMod val="85000"/>
                    <a:lumOff val="15000"/>
                  </a:prstClr>
                </a:solidFill>
                <a:latin typeface="Arial"/>
              </a:endParaRPr>
            </a:p>
          </p:txBody>
        </p:sp>
        <p:cxnSp>
          <p:nvCxnSpPr>
            <p:cNvPr id="41" name="Connector: Elbow 91">
              <a:extLst>
                <a:ext uri="{FF2B5EF4-FFF2-40B4-BE49-F238E27FC236}">
                  <a16:creationId xmlns:a16="http://schemas.microsoft.com/office/drawing/2014/main" id="{0A5B4D06-A1D8-45BB-88B7-C9E4AB4E85DC}"/>
                </a:ext>
              </a:extLst>
            </p:cNvPr>
            <p:cNvCxnSpPr>
              <a:cxnSpLocks/>
              <a:stCxn id="90" idx="0"/>
              <a:endCxn id="97" idx="2"/>
            </p:cNvCxnSpPr>
            <p:nvPr/>
          </p:nvCxnSpPr>
          <p:spPr>
            <a:xfrm rot="5400000" flipH="1" flipV="1">
              <a:off x="8948383" y="4628136"/>
              <a:ext cx="1657748" cy="13999"/>
            </a:xfrm>
            <a:prstGeom prst="bentConnector3">
              <a:avLst>
                <a:gd name="adj1" fmla="val 63029"/>
              </a:avLst>
            </a:prstGeom>
            <a:noFill/>
            <a:ln w="19050" cap="flat" cmpd="sng" algn="ctr">
              <a:solidFill>
                <a:srgbClr val="FF6600"/>
              </a:solidFill>
              <a:prstDash val="solid"/>
              <a:headEnd type="triangle" w="med" len="med"/>
              <a:tailEnd type="triangle" w="med" len="med"/>
            </a:ln>
            <a:effectLst/>
          </p:spPr>
        </p:cxnSp>
        <p:sp>
          <p:nvSpPr>
            <p:cNvPr id="95" name="Rectangle: Rounded Corners 140">
              <a:extLst>
                <a:ext uri="{FF2B5EF4-FFF2-40B4-BE49-F238E27FC236}">
                  <a16:creationId xmlns:a16="http://schemas.microsoft.com/office/drawing/2014/main" id="{ACC616C5-DB72-45B5-BF2F-5FFCA8E1BD5A}"/>
                </a:ext>
              </a:extLst>
            </p:cNvPr>
            <p:cNvSpPr/>
            <p:nvPr/>
          </p:nvSpPr>
          <p:spPr>
            <a:xfrm>
              <a:off x="9126007" y="4009726"/>
              <a:ext cx="1282574" cy="561490"/>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408" kern="0" dirty="0">
                  <a:solidFill>
                    <a:prstClr val="black"/>
                  </a:solidFill>
                  <a:latin typeface="Arial"/>
                </a:rPr>
                <a:t>git </a:t>
              </a:r>
              <a:r>
                <a:rPr lang="en-US" sz="408" kern="0" dirty="0" err="1">
                  <a:solidFill>
                    <a:prstClr val="black"/>
                  </a:solidFill>
                  <a:latin typeface="Arial"/>
                </a:rPr>
                <a:t>cmdline</a:t>
              </a:r>
              <a:endParaRPr lang="en-US" sz="408" kern="0" dirty="0">
                <a:solidFill>
                  <a:prstClr val="black"/>
                </a:solidFill>
                <a:latin typeface="Arial"/>
              </a:endParaRPr>
            </a:p>
          </p:txBody>
        </p:sp>
        <p:sp>
          <p:nvSpPr>
            <p:cNvPr id="91" name="Rectangle: Rounded Corners 140">
              <a:extLst>
                <a:ext uri="{FF2B5EF4-FFF2-40B4-BE49-F238E27FC236}">
                  <a16:creationId xmlns:a16="http://schemas.microsoft.com/office/drawing/2014/main" id="{5F4F2816-DBA0-4679-A3F5-4BC8D49EF2D0}"/>
                </a:ext>
              </a:extLst>
            </p:cNvPr>
            <p:cNvSpPr/>
            <p:nvPr/>
          </p:nvSpPr>
          <p:spPr>
            <a:xfrm>
              <a:off x="9135972" y="4779645"/>
              <a:ext cx="1282574" cy="561490"/>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408" kern="0" dirty="0">
                  <a:solidFill>
                    <a:prstClr val="black"/>
                  </a:solidFill>
                  <a:latin typeface="Arial"/>
                </a:rPr>
                <a:t>Build Scripts (Groovy)</a:t>
              </a:r>
            </a:p>
          </p:txBody>
        </p:sp>
      </p:grpSp>
      <p:sp>
        <p:nvSpPr>
          <p:cNvPr id="36" name="Rectangle: Rounded Corners 35">
            <a:extLst>
              <a:ext uri="{FF2B5EF4-FFF2-40B4-BE49-F238E27FC236}">
                <a16:creationId xmlns:a16="http://schemas.microsoft.com/office/drawing/2014/main" id="{D257431A-0F25-4EFC-808C-75A889DB7D74}"/>
              </a:ext>
            </a:extLst>
          </p:cNvPr>
          <p:cNvSpPr/>
          <p:nvPr/>
        </p:nvSpPr>
        <p:spPr>
          <a:xfrm>
            <a:off x="2137452" y="2353229"/>
            <a:ext cx="1165264" cy="2372809"/>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r>
              <a:rPr lang="en-US" sz="900" b="1" dirty="0">
                <a:solidFill>
                  <a:srgbClr val="FFFFFF"/>
                </a:solidFill>
                <a:latin typeface="Arial"/>
                <a:cs typeface="Arial"/>
              </a:rPr>
              <a:t>    SCM</a:t>
            </a:r>
          </a:p>
        </p:txBody>
      </p:sp>
      <p:sp>
        <p:nvSpPr>
          <p:cNvPr id="7" name="Rectangle: Rounded Corners 6">
            <a:extLst>
              <a:ext uri="{FF2B5EF4-FFF2-40B4-BE49-F238E27FC236}">
                <a16:creationId xmlns:a16="http://schemas.microsoft.com/office/drawing/2014/main" id="{A1AC3FB7-B94D-496F-BE36-110944680CF3}"/>
              </a:ext>
            </a:extLst>
          </p:cNvPr>
          <p:cNvSpPr/>
          <p:nvPr/>
        </p:nvSpPr>
        <p:spPr>
          <a:xfrm>
            <a:off x="355408" y="1121575"/>
            <a:ext cx="1634447" cy="3604463"/>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de-DE" sz="900" b="1" dirty="0">
                <a:solidFill>
                  <a:srgbClr val="FFFFFF"/>
                </a:solidFill>
                <a:latin typeface="Arial"/>
                <a:cs typeface="Arial"/>
              </a:rPr>
              <a:t>IDE</a:t>
            </a:r>
          </a:p>
        </p:txBody>
      </p:sp>
      <p:sp>
        <p:nvSpPr>
          <p:cNvPr id="2" name="Title 1">
            <a:extLst>
              <a:ext uri="{FF2B5EF4-FFF2-40B4-BE49-F238E27FC236}">
                <a16:creationId xmlns:a16="http://schemas.microsoft.com/office/drawing/2014/main" id="{09265267-9E33-43D3-B2F9-A1ABA6CC9383}"/>
              </a:ext>
            </a:extLst>
          </p:cNvPr>
          <p:cNvSpPr>
            <a:spLocks noGrp="1"/>
          </p:cNvSpPr>
          <p:nvPr>
            <p:ph type="title"/>
          </p:nvPr>
        </p:nvSpPr>
        <p:spPr/>
        <p:txBody>
          <a:bodyPr/>
          <a:lstStyle/>
          <a:p>
            <a:r>
              <a:rPr lang="en-US" dirty="0">
                <a:solidFill>
                  <a:srgbClr val="000000"/>
                </a:solidFill>
              </a:rPr>
              <a:t>Typical Pipeline</a:t>
            </a:r>
            <a:br>
              <a:rPr lang="en-US" dirty="0">
                <a:solidFill>
                  <a:srgbClr val="000000"/>
                </a:solidFill>
              </a:rPr>
            </a:br>
            <a:r>
              <a:rPr lang="en-US" dirty="0">
                <a:solidFill>
                  <a:srgbClr val="000000"/>
                </a:solidFill>
              </a:rPr>
              <a:t>      </a:t>
            </a:r>
            <a:r>
              <a:rPr lang="en-US" sz="1500" dirty="0">
                <a:solidFill>
                  <a:srgbClr val="000000"/>
                </a:solidFill>
              </a:rPr>
              <a:t>Edit &amp; check-in </a:t>
            </a:r>
            <a:r>
              <a:rPr lang="en-US" sz="1500" dirty="0">
                <a:solidFill>
                  <a:srgbClr val="000000"/>
                </a:solidFill>
                <a:sym typeface="Wingdings" pitchFamily="2" charset="2"/>
              </a:rPr>
              <a:t>          Pipeline             Build             Packaging            Deploy &amp; Test</a:t>
            </a:r>
            <a:endParaRPr lang="en-US" dirty="0"/>
          </a:p>
        </p:txBody>
      </p:sp>
      <p:pic>
        <p:nvPicPr>
          <p:cNvPr id="285" name="Picture 284">
            <a:extLst>
              <a:ext uri="{FF2B5EF4-FFF2-40B4-BE49-F238E27FC236}">
                <a16:creationId xmlns:a16="http://schemas.microsoft.com/office/drawing/2014/main" id="{F1E0BF79-0767-41DF-8F12-BBD4FC97E85C}"/>
              </a:ext>
            </a:extLst>
          </p:cNvPr>
          <p:cNvPicPr>
            <a:picLocks noChangeAspect="1"/>
          </p:cNvPicPr>
          <p:nvPr/>
        </p:nvPicPr>
        <p:blipFill>
          <a:blip r:embed="rId3"/>
          <a:stretch>
            <a:fillRect/>
          </a:stretch>
        </p:blipFill>
        <p:spPr>
          <a:xfrm>
            <a:off x="4366220" y="1719871"/>
            <a:ext cx="215390" cy="267066"/>
          </a:xfrm>
          <a:prstGeom prst="rect">
            <a:avLst/>
          </a:prstGeom>
        </p:spPr>
      </p:pic>
      <p:grpSp>
        <p:nvGrpSpPr>
          <p:cNvPr id="337" name="Group 336">
            <a:extLst>
              <a:ext uri="{FF2B5EF4-FFF2-40B4-BE49-F238E27FC236}">
                <a16:creationId xmlns:a16="http://schemas.microsoft.com/office/drawing/2014/main" id="{C5D16325-71C1-4D0E-8B20-76925B47E325}"/>
              </a:ext>
            </a:extLst>
          </p:cNvPr>
          <p:cNvGrpSpPr/>
          <p:nvPr/>
        </p:nvGrpSpPr>
        <p:grpSpPr>
          <a:xfrm>
            <a:off x="2293277" y="2686852"/>
            <a:ext cx="904083" cy="1529486"/>
            <a:chOff x="1077634" y="1844849"/>
            <a:chExt cx="1005310" cy="788323"/>
          </a:xfrm>
        </p:grpSpPr>
        <p:sp>
          <p:nvSpPr>
            <p:cNvPr id="360" name="Rectangle: Rounded Corners 59">
              <a:extLst>
                <a:ext uri="{FF2B5EF4-FFF2-40B4-BE49-F238E27FC236}">
                  <a16:creationId xmlns:a16="http://schemas.microsoft.com/office/drawing/2014/main" id="{3C882063-D6F5-4813-A5C7-19E5709A3C29}"/>
                </a:ext>
              </a:extLst>
            </p:cNvPr>
            <p:cNvSpPr/>
            <p:nvPr/>
          </p:nvSpPr>
          <p:spPr>
            <a:xfrm>
              <a:off x="1077634" y="1844849"/>
              <a:ext cx="1005310" cy="788323"/>
            </a:xfrm>
            <a:prstGeom prst="roundRect">
              <a:avLst/>
            </a:prstGeom>
            <a:solidFill>
              <a:schemeClr val="accent6"/>
            </a:solidFill>
            <a:ln w="19050" cap="flat" cmpd="sng" algn="ctr">
              <a:solidFill>
                <a:srgbClr val="FFC000"/>
              </a:solidFill>
              <a:prstDash val="solid"/>
            </a:ln>
            <a:effectLst/>
          </p:spPr>
          <p:txBody>
            <a:bodyPr tIns="60749" rtlCol="0" anchor="t" anchorCtr="0"/>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600" kern="0" dirty="0">
                <a:solidFill>
                  <a:prstClr val="black">
                    <a:lumMod val="85000"/>
                    <a:lumOff val="15000"/>
                  </a:prstClr>
                </a:solidFill>
                <a:latin typeface="Arial"/>
              </a:endParaRPr>
            </a:p>
          </p:txBody>
        </p:sp>
        <p:sp>
          <p:nvSpPr>
            <p:cNvPr id="359" name="Rectangle: Rounded Corners 156">
              <a:extLst>
                <a:ext uri="{FF2B5EF4-FFF2-40B4-BE49-F238E27FC236}">
                  <a16:creationId xmlns:a16="http://schemas.microsoft.com/office/drawing/2014/main" id="{9FAA8671-F892-4F9E-B1BE-D581659D54B7}"/>
                </a:ext>
              </a:extLst>
            </p:cNvPr>
            <p:cNvSpPr/>
            <p:nvPr/>
          </p:nvSpPr>
          <p:spPr>
            <a:xfrm>
              <a:off x="1174807" y="1882448"/>
              <a:ext cx="801554" cy="209741"/>
            </a:xfrm>
            <a:prstGeom prst="roundRect">
              <a:avLst/>
            </a:prstGeom>
            <a:solidFill>
              <a:srgbClr val="FFFFFF">
                <a:lumMod val="40000"/>
                <a:lumOff val="60000"/>
              </a:srgbClr>
            </a:solidFill>
            <a:ln w="12700" cap="flat" cmpd="sng" algn="ctr">
              <a:solidFill>
                <a:srgbClr val="0064FF"/>
              </a:solidFill>
              <a:prstDash val="solid"/>
            </a:ln>
            <a:effectLst/>
          </p:spPr>
          <p:txBody>
            <a:bodyPr rtlCol="0" anchor="ctr"/>
            <a:lstStyle/>
            <a:p>
              <a:pPr algn="r" defTabSz="342894">
                <a:defRPr/>
              </a:pPr>
              <a:r>
                <a:rPr lang="en-US" sz="600" kern="0" dirty="0">
                  <a:solidFill>
                    <a:prstClr val="black"/>
                  </a:solidFill>
                  <a:latin typeface="Arial"/>
                </a:rPr>
                <a:t>      Central” git Repository</a:t>
              </a:r>
            </a:p>
          </p:txBody>
        </p:sp>
        <p:pic>
          <p:nvPicPr>
            <p:cNvPr id="361" name="Picture 360">
              <a:extLst>
                <a:ext uri="{FF2B5EF4-FFF2-40B4-BE49-F238E27FC236}">
                  <a16:creationId xmlns:a16="http://schemas.microsoft.com/office/drawing/2014/main" id="{94D8C246-18A0-412B-94B4-E1939FE0F0E0}"/>
                </a:ext>
              </a:extLst>
            </p:cNvPr>
            <p:cNvPicPr>
              <a:picLocks noChangeAspect="1"/>
            </p:cNvPicPr>
            <p:nvPr/>
          </p:nvPicPr>
          <p:blipFill>
            <a:blip r:embed="rId4"/>
            <a:stretch>
              <a:fillRect/>
            </a:stretch>
          </p:blipFill>
          <p:spPr>
            <a:xfrm>
              <a:off x="1246500" y="1959882"/>
              <a:ext cx="169802" cy="43703"/>
            </a:xfrm>
            <a:prstGeom prst="rect">
              <a:avLst/>
            </a:prstGeom>
          </p:spPr>
        </p:pic>
      </p:grpSp>
      <p:sp>
        <p:nvSpPr>
          <p:cNvPr id="354" name="Rectangle: Rounded Corners 58">
            <a:extLst>
              <a:ext uri="{FF2B5EF4-FFF2-40B4-BE49-F238E27FC236}">
                <a16:creationId xmlns:a16="http://schemas.microsoft.com/office/drawing/2014/main" id="{9D7210FF-D008-4F20-B8FE-2D6119785B8D}"/>
              </a:ext>
            </a:extLst>
          </p:cNvPr>
          <p:cNvSpPr/>
          <p:nvPr/>
        </p:nvSpPr>
        <p:spPr>
          <a:xfrm>
            <a:off x="533916" y="1648812"/>
            <a:ext cx="1237641" cy="1944582"/>
          </a:xfrm>
          <a:prstGeom prst="roundRect">
            <a:avLst>
              <a:gd name="adj" fmla="val 10019"/>
            </a:avLst>
          </a:prstGeom>
          <a:solidFill>
            <a:schemeClr val="bg1"/>
          </a:solidFill>
          <a:ln w="19050" cap="flat" cmpd="sng" algn="ctr">
            <a:solidFill>
              <a:srgbClr val="FFC000"/>
            </a:solidFill>
            <a:prstDash val="solid"/>
          </a:ln>
          <a:effectLst/>
        </p:spPr>
        <p:txBody>
          <a:bodyPr tIns="60749" rtlCol="0" anchor="t" anchorCtr="0"/>
          <a:lstStyle/>
          <a:p>
            <a:pPr algn="ctr" defTabSz="342894">
              <a:defRPr/>
            </a:pPr>
            <a:r>
              <a:rPr lang="en-US" sz="750" kern="0" dirty="0">
                <a:solidFill>
                  <a:prstClr val="black">
                    <a:lumMod val="85000"/>
                    <a:lumOff val="15000"/>
                  </a:prstClr>
                </a:solidFill>
                <a:latin typeface="Arial"/>
              </a:rPr>
              <a:t>IBM Z Open Development</a:t>
            </a:r>
          </a:p>
        </p:txBody>
      </p:sp>
      <p:sp>
        <p:nvSpPr>
          <p:cNvPr id="355" name="Rectangle: Rounded Corners 140">
            <a:extLst>
              <a:ext uri="{FF2B5EF4-FFF2-40B4-BE49-F238E27FC236}">
                <a16:creationId xmlns:a16="http://schemas.microsoft.com/office/drawing/2014/main" id="{E0A46D7F-AA9F-4AE9-844A-5EADB70E1583}"/>
              </a:ext>
            </a:extLst>
          </p:cNvPr>
          <p:cNvSpPr/>
          <p:nvPr/>
        </p:nvSpPr>
        <p:spPr>
          <a:xfrm>
            <a:off x="701482" y="2383684"/>
            <a:ext cx="872624" cy="342613"/>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sz="675" kern="0" dirty="0">
                <a:solidFill>
                  <a:prstClr val="black"/>
                </a:solidFill>
                <a:latin typeface="Arial"/>
              </a:rPr>
              <a:t>Editors</a:t>
            </a:r>
          </a:p>
        </p:txBody>
      </p:sp>
      <p:sp>
        <p:nvSpPr>
          <p:cNvPr id="357" name="Rectangle: Rounded Corners 152">
            <a:extLst>
              <a:ext uri="{FF2B5EF4-FFF2-40B4-BE49-F238E27FC236}">
                <a16:creationId xmlns:a16="http://schemas.microsoft.com/office/drawing/2014/main" id="{54463492-5CC7-4335-9334-9F696606EB2F}"/>
              </a:ext>
            </a:extLst>
          </p:cNvPr>
          <p:cNvSpPr/>
          <p:nvPr/>
        </p:nvSpPr>
        <p:spPr>
          <a:xfrm>
            <a:off x="698833" y="2793070"/>
            <a:ext cx="872624" cy="270296"/>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algn="ctr" defTabSz="342894">
              <a:defRPr/>
            </a:pPr>
            <a:r>
              <a:rPr lang="en-US" altLang="ja-JP" sz="675" kern="0">
                <a:solidFill>
                  <a:prstClr val="black"/>
                </a:solidFill>
                <a:latin typeface="Arial"/>
                <a:ea typeface="ＭＳ Ｐゴシック" panose="020B0600070205080204" pitchFamily="34" charset="-128"/>
              </a:rPr>
              <a:t>E-Git Plugin</a:t>
            </a:r>
            <a:endParaRPr lang="en-US" sz="675" kern="0" dirty="0">
              <a:solidFill>
                <a:prstClr val="black"/>
              </a:solidFill>
              <a:latin typeface="Arial"/>
            </a:endParaRPr>
          </a:p>
        </p:txBody>
      </p:sp>
      <p:sp>
        <p:nvSpPr>
          <p:cNvPr id="345" name="Rectangle: Rounded Corners 152">
            <a:extLst>
              <a:ext uri="{FF2B5EF4-FFF2-40B4-BE49-F238E27FC236}">
                <a16:creationId xmlns:a16="http://schemas.microsoft.com/office/drawing/2014/main" id="{85A7584F-515A-4BF5-BECF-CE2103241CE0}"/>
              </a:ext>
            </a:extLst>
          </p:cNvPr>
          <p:cNvSpPr/>
          <p:nvPr/>
        </p:nvSpPr>
        <p:spPr>
          <a:xfrm>
            <a:off x="709768" y="3119663"/>
            <a:ext cx="872624" cy="270296"/>
          </a:xfrm>
          <a:prstGeom prst="roundRect">
            <a:avLst/>
          </a:prstGeom>
          <a:solidFill>
            <a:schemeClr val="tx2">
              <a:lumMod val="20000"/>
              <a:lumOff val="80000"/>
            </a:schemeClr>
          </a:solidFill>
          <a:ln w="12700" cap="flat" cmpd="sng" algn="ctr">
            <a:solidFill>
              <a:srgbClr val="0064FF"/>
            </a:solidFill>
            <a:prstDash val="solid"/>
          </a:ln>
          <a:effectLst/>
        </p:spPr>
        <p:txBody>
          <a:bodyPr lIns="40499" rIns="40499" rtlCol="0" anchor="ctr"/>
          <a:lstStyle/>
          <a:p>
            <a:pPr algn="ctr" defTabSz="342894"/>
            <a:r>
              <a:rPr lang="en-US" altLang="ja-JP" sz="675" kern="0" dirty="0">
                <a:solidFill>
                  <a:prstClr val="black"/>
                </a:solidFill>
                <a:latin typeface="Arial"/>
                <a:ea typeface="ＭＳ Ｐゴシック" panose="020B0600070205080204" pitchFamily="34" charset="-128"/>
              </a:rPr>
              <a:t>DBB </a:t>
            </a:r>
            <a:r>
              <a:rPr lang="en-US" altLang="ja-JP" sz="675" kern="0">
                <a:solidFill>
                  <a:prstClr val="black"/>
                </a:solidFill>
                <a:latin typeface="Arial"/>
                <a:ea typeface="ＭＳ Ｐゴシック" panose="020B0600070205080204" pitchFamily="34" charset="-128"/>
              </a:rPr>
              <a:t>User Build</a:t>
            </a:r>
            <a:endParaRPr lang="en-US" sz="675" kern="0" dirty="0">
              <a:solidFill>
                <a:prstClr val="black"/>
              </a:solidFill>
              <a:latin typeface="Arial"/>
              <a:ea typeface="ＭＳ Ｐゴシック" panose="020B0600070205080204" pitchFamily="34" charset="-128"/>
            </a:endParaRPr>
          </a:p>
        </p:txBody>
      </p:sp>
      <p:cxnSp>
        <p:nvCxnSpPr>
          <p:cNvPr id="339" name="Connector: Elbow 91">
            <a:extLst>
              <a:ext uri="{FF2B5EF4-FFF2-40B4-BE49-F238E27FC236}">
                <a16:creationId xmlns:a16="http://schemas.microsoft.com/office/drawing/2014/main" id="{5CA1FF59-650F-4509-B80D-8AA03DBB45E8}"/>
              </a:ext>
            </a:extLst>
          </p:cNvPr>
          <p:cNvCxnSpPr>
            <a:cxnSpLocks/>
            <a:stCxn id="354" idx="3"/>
            <a:endCxn id="360" idx="1"/>
          </p:cNvCxnSpPr>
          <p:nvPr/>
        </p:nvCxnSpPr>
        <p:spPr>
          <a:xfrm>
            <a:off x="1771558" y="2621104"/>
            <a:ext cx="521720" cy="830492"/>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sp>
        <p:nvSpPr>
          <p:cNvPr id="35" name="Rectangle: Rounded Corners 34">
            <a:extLst>
              <a:ext uri="{FF2B5EF4-FFF2-40B4-BE49-F238E27FC236}">
                <a16:creationId xmlns:a16="http://schemas.microsoft.com/office/drawing/2014/main" id="{1D6E45FE-CD7F-487B-A6C9-5B357F70F331}"/>
              </a:ext>
            </a:extLst>
          </p:cNvPr>
          <p:cNvSpPr/>
          <p:nvPr/>
        </p:nvSpPr>
        <p:spPr>
          <a:xfrm>
            <a:off x="2109858" y="1121576"/>
            <a:ext cx="2976591" cy="1167948"/>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900" b="1" dirty="0">
                <a:solidFill>
                  <a:srgbClr val="FFFFFF"/>
                </a:solidFill>
                <a:latin typeface="Arial"/>
                <a:cs typeface="Arial"/>
              </a:rPr>
              <a:t>Pipeline</a:t>
            </a:r>
          </a:p>
          <a:p>
            <a:pPr algn="ctr"/>
            <a:r>
              <a:rPr lang="en-US" sz="900" b="1" dirty="0">
                <a:solidFill>
                  <a:srgbClr val="FFFFFF"/>
                </a:solidFill>
                <a:latin typeface="Arial"/>
                <a:cs typeface="Arial"/>
              </a:rPr>
              <a:t>Orchestrator</a:t>
            </a:r>
          </a:p>
        </p:txBody>
      </p:sp>
      <p:sp>
        <p:nvSpPr>
          <p:cNvPr id="284" name="Rectangle: Rounded Corners 65">
            <a:extLst>
              <a:ext uri="{FF2B5EF4-FFF2-40B4-BE49-F238E27FC236}">
                <a16:creationId xmlns:a16="http://schemas.microsoft.com/office/drawing/2014/main" id="{7BE68849-5C49-4293-987D-76696CECDF65}"/>
              </a:ext>
            </a:extLst>
          </p:cNvPr>
          <p:cNvSpPr/>
          <p:nvPr/>
        </p:nvSpPr>
        <p:spPr>
          <a:xfrm>
            <a:off x="2254700" y="1650346"/>
            <a:ext cx="2650844" cy="390739"/>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r>
              <a:rPr lang="en-US" sz="750" kern="0" dirty="0">
                <a:solidFill>
                  <a:prstClr val="black">
                    <a:lumMod val="85000"/>
                    <a:lumOff val="15000"/>
                  </a:prstClr>
                </a:solidFill>
                <a:latin typeface="Arial"/>
              </a:rPr>
              <a:t>      Jenkins Server</a:t>
            </a:r>
          </a:p>
        </p:txBody>
      </p:sp>
      <p:sp>
        <p:nvSpPr>
          <p:cNvPr id="93" name="Rectangle: Rounded Corners 65">
            <a:extLst>
              <a:ext uri="{FF2B5EF4-FFF2-40B4-BE49-F238E27FC236}">
                <a16:creationId xmlns:a16="http://schemas.microsoft.com/office/drawing/2014/main" id="{01A5B944-4845-4910-971E-0FDFD01BEF26}"/>
              </a:ext>
            </a:extLst>
          </p:cNvPr>
          <p:cNvSpPr/>
          <p:nvPr/>
        </p:nvSpPr>
        <p:spPr>
          <a:xfrm>
            <a:off x="3490675" y="2679180"/>
            <a:ext cx="1497275" cy="474015"/>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r>
              <a:rPr lang="en-US" sz="750" kern="0" dirty="0">
                <a:solidFill>
                  <a:prstClr val="black">
                    <a:lumMod val="85000"/>
                    <a:lumOff val="15000"/>
                  </a:prstClr>
                </a:solidFill>
                <a:latin typeface="Arial"/>
              </a:rPr>
              <a:t>DBB Server</a:t>
            </a:r>
          </a:p>
        </p:txBody>
      </p:sp>
      <p:cxnSp>
        <p:nvCxnSpPr>
          <p:cNvPr id="135" name="Connector: Elbow 91">
            <a:extLst>
              <a:ext uri="{FF2B5EF4-FFF2-40B4-BE49-F238E27FC236}">
                <a16:creationId xmlns:a16="http://schemas.microsoft.com/office/drawing/2014/main" id="{5CCD8E6C-2090-47B8-B4A8-105D4E0F1508}"/>
              </a:ext>
            </a:extLst>
          </p:cNvPr>
          <p:cNvCxnSpPr>
            <a:cxnSpLocks/>
            <a:stCxn id="360" idx="3"/>
            <a:endCxn id="95" idx="1"/>
          </p:cNvCxnSpPr>
          <p:nvPr/>
        </p:nvCxnSpPr>
        <p:spPr>
          <a:xfrm>
            <a:off x="3197360" y="3451595"/>
            <a:ext cx="460941" cy="499824"/>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pic>
        <p:nvPicPr>
          <p:cNvPr id="37" name="Image 31">
            <a:extLst>
              <a:ext uri="{FF2B5EF4-FFF2-40B4-BE49-F238E27FC236}">
                <a16:creationId xmlns:a16="http://schemas.microsoft.com/office/drawing/2014/main" id="{C3669040-36C0-D847-8CDE-BEE2406FC087}"/>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2634402" y="2241508"/>
            <a:ext cx="675779" cy="409424"/>
          </a:xfrm>
          <a:prstGeom prst="rect">
            <a:avLst/>
          </a:prstGeom>
        </p:spPr>
      </p:pic>
      <p:sp>
        <p:nvSpPr>
          <p:cNvPr id="42" name="Rectangle: Rounded Corners 34">
            <a:extLst>
              <a:ext uri="{FF2B5EF4-FFF2-40B4-BE49-F238E27FC236}">
                <a16:creationId xmlns:a16="http://schemas.microsoft.com/office/drawing/2014/main" id="{8B23834C-BE58-0949-B1E6-A6F65F3FFF1D}"/>
              </a:ext>
            </a:extLst>
          </p:cNvPr>
          <p:cNvSpPr/>
          <p:nvPr/>
        </p:nvSpPr>
        <p:spPr>
          <a:xfrm>
            <a:off x="5192326" y="1121575"/>
            <a:ext cx="1634447" cy="360446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900" b="1" dirty="0">
                <a:solidFill>
                  <a:srgbClr val="FFFFFF"/>
                </a:solidFill>
                <a:latin typeface="Arial"/>
                <a:cs typeface="Arial"/>
              </a:rPr>
              <a:t>Artifact Repository</a:t>
            </a:r>
          </a:p>
        </p:txBody>
      </p:sp>
      <p:sp>
        <p:nvSpPr>
          <p:cNvPr id="44" name="Rectangle: Rounded Corners 65">
            <a:extLst>
              <a:ext uri="{FF2B5EF4-FFF2-40B4-BE49-F238E27FC236}">
                <a16:creationId xmlns:a16="http://schemas.microsoft.com/office/drawing/2014/main" id="{F63B9C32-81FC-234B-8DF6-AEAE9CFD0369}"/>
              </a:ext>
            </a:extLst>
          </p:cNvPr>
          <p:cNvSpPr/>
          <p:nvPr/>
        </p:nvSpPr>
        <p:spPr>
          <a:xfrm>
            <a:off x="5475051" y="1586906"/>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err="1">
                <a:solidFill>
                  <a:prstClr val="black">
                    <a:lumMod val="85000"/>
                    <a:lumOff val="15000"/>
                  </a:prstClr>
                </a:solidFill>
                <a:latin typeface="Arial"/>
              </a:rPr>
              <a:t>JFrog</a:t>
            </a:r>
            <a:r>
              <a:rPr lang="en-US" sz="750" kern="0" dirty="0">
                <a:solidFill>
                  <a:prstClr val="black">
                    <a:lumMod val="85000"/>
                    <a:lumOff val="15000"/>
                  </a:prstClr>
                </a:solidFill>
                <a:latin typeface="Arial"/>
              </a:rPr>
              <a:t> Artifactory</a:t>
            </a:r>
          </a:p>
          <a:p>
            <a:pPr algn="ctr" defTabSz="342894">
              <a:defRPr/>
            </a:pPr>
            <a:r>
              <a:rPr lang="en-US" sz="750" kern="0" dirty="0">
                <a:solidFill>
                  <a:prstClr val="black">
                    <a:lumMod val="85000"/>
                    <a:lumOff val="15000"/>
                  </a:prstClr>
                </a:solidFill>
                <a:latin typeface="Arial"/>
              </a:rPr>
              <a:t>(OSS)</a:t>
            </a:r>
          </a:p>
        </p:txBody>
      </p:sp>
      <p:pic>
        <p:nvPicPr>
          <p:cNvPr id="45" name="Picture 44">
            <a:extLst>
              <a:ext uri="{FF2B5EF4-FFF2-40B4-BE49-F238E27FC236}">
                <a16:creationId xmlns:a16="http://schemas.microsoft.com/office/drawing/2014/main" id="{90193A9C-88C4-DA44-B492-5AEF53EDA424}"/>
              </a:ext>
            </a:extLst>
          </p:cNvPr>
          <p:cNvPicPr>
            <a:picLocks noChangeAspect="1"/>
          </p:cNvPicPr>
          <p:nvPr/>
        </p:nvPicPr>
        <p:blipFill>
          <a:blip r:embed="rId7"/>
          <a:stretch>
            <a:fillRect/>
          </a:stretch>
        </p:blipFill>
        <p:spPr>
          <a:xfrm>
            <a:off x="5459529" y="1627322"/>
            <a:ext cx="1080136" cy="358605"/>
          </a:xfrm>
          <a:prstGeom prst="rect">
            <a:avLst/>
          </a:prstGeom>
        </p:spPr>
      </p:pic>
      <p:cxnSp>
        <p:nvCxnSpPr>
          <p:cNvPr id="51" name="Connector: Elbow 91">
            <a:extLst>
              <a:ext uri="{FF2B5EF4-FFF2-40B4-BE49-F238E27FC236}">
                <a16:creationId xmlns:a16="http://schemas.microsoft.com/office/drawing/2014/main" id="{5FF8ECCC-DB5C-CD4C-BF86-3B39E2B0BA11}"/>
              </a:ext>
            </a:extLst>
          </p:cNvPr>
          <p:cNvCxnSpPr>
            <a:cxnSpLocks/>
            <a:endCxn id="97" idx="1"/>
          </p:cNvCxnSpPr>
          <p:nvPr/>
        </p:nvCxnSpPr>
        <p:spPr>
          <a:xfrm rot="16200000" flipH="1">
            <a:off x="2655563" y="2749991"/>
            <a:ext cx="1709382" cy="304188"/>
          </a:xfrm>
          <a:prstGeom prst="bentConnector2">
            <a:avLst/>
          </a:prstGeom>
          <a:noFill/>
          <a:ln w="19050" cap="flat" cmpd="sng" algn="ctr">
            <a:solidFill>
              <a:srgbClr val="FF6600"/>
            </a:solidFill>
            <a:prstDash val="solid"/>
            <a:headEnd type="triangle" w="med" len="med"/>
            <a:tailEnd type="triangle" w="med" len="med"/>
          </a:ln>
          <a:effectLst/>
        </p:spPr>
      </p:cxnSp>
      <p:sp>
        <p:nvSpPr>
          <p:cNvPr id="59" name="Rectangle: Rounded Corners 34">
            <a:extLst>
              <a:ext uri="{FF2B5EF4-FFF2-40B4-BE49-F238E27FC236}">
                <a16:creationId xmlns:a16="http://schemas.microsoft.com/office/drawing/2014/main" id="{6BDCEDFD-232E-ED40-A399-F501DF227D36}"/>
              </a:ext>
            </a:extLst>
          </p:cNvPr>
          <p:cNvSpPr/>
          <p:nvPr/>
        </p:nvSpPr>
        <p:spPr>
          <a:xfrm>
            <a:off x="7023711" y="1097623"/>
            <a:ext cx="1634447" cy="362841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900" b="1" dirty="0">
                <a:solidFill>
                  <a:srgbClr val="FFFFFF"/>
                </a:solidFill>
                <a:latin typeface="Arial"/>
                <a:cs typeface="Arial"/>
              </a:rPr>
              <a:t>Deployment Manager</a:t>
            </a:r>
          </a:p>
        </p:txBody>
      </p:sp>
      <p:sp>
        <p:nvSpPr>
          <p:cNvPr id="60" name="Rectangle: Rounded Corners 65">
            <a:extLst>
              <a:ext uri="{FF2B5EF4-FFF2-40B4-BE49-F238E27FC236}">
                <a16:creationId xmlns:a16="http://schemas.microsoft.com/office/drawing/2014/main" id="{8BD9270B-8178-A348-947A-48BEE3848600}"/>
              </a:ext>
            </a:extLst>
          </p:cNvPr>
          <p:cNvSpPr/>
          <p:nvPr/>
        </p:nvSpPr>
        <p:spPr>
          <a:xfrm>
            <a:off x="7320670" y="1564654"/>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a:solidFill>
                  <a:prstClr val="black">
                    <a:lumMod val="85000"/>
                    <a:lumOff val="15000"/>
                  </a:prstClr>
                </a:solidFill>
                <a:latin typeface="Arial"/>
              </a:rPr>
              <a:t>UCD Server</a:t>
            </a:r>
          </a:p>
        </p:txBody>
      </p:sp>
      <p:pic>
        <p:nvPicPr>
          <p:cNvPr id="24" name="Picture 23">
            <a:extLst>
              <a:ext uri="{FF2B5EF4-FFF2-40B4-BE49-F238E27FC236}">
                <a16:creationId xmlns:a16="http://schemas.microsoft.com/office/drawing/2014/main" id="{9D828B58-08ED-184F-822F-600C3B20C06E}"/>
              </a:ext>
            </a:extLst>
          </p:cNvPr>
          <p:cNvPicPr>
            <a:picLocks noChangeAspect="1"/>
          </p:cNvPicPr>
          <p:nvPr/>
        </p:nvPicPr>
        <p:blipFill>
          <a:blip r:embed="rId8"/>
          <a:stretch>
            <a:fillRect/>
          </a:stretch>
        </p:blipFill>
        <p:spPr>
          <a:xfrm>
            <a:off x="7489210" y="1663258"/>
            <a:ext cx="703448" cy="192587"/>
          </a:xfrm>
          <a:prstGeom prst="rect">
            <a:avLst/>
          </a:prstGeom>
        </p:spPr>
      </p:pic>
      <p:cxnSp>
        <p:nvCxnSpPr>
          <p:cNvPr id="63" name="Connector: Elbow 91">
            <a:extLst>
              <a:ext uri="{FF2B5EF4-FFF2-40B4-BE49-F238E27FC236}">
                <a16:creationId xmlns:a16="http://schemas.microsoft.com/office/drawing/2014/main" id="{B501A2BA-961E-0347-94D6-D0B83577DF9A}"/>
              </a:ext>
            </a:extLst>
          </p:cNvPr>
          <p:cNvCxnSpPr>
            <a:cxnSpLocks/>
            <a:endCxn id="60" idx="1"/>
          </p:cNvCxnSpPr>
          <p:nvPr/>
        </p:nvCxnSpPr>
        <p:spPr>
          <a:xfrm flipV="1">
            <a:off x="5053551" y="1915963"/>
            <a:ext cx="2267119" cy="1995539"/>
          </a:xfrm>
          <a:prstGeom prst="bentConnector3">
            <a:avLst>
              <a:gd name="adj1" fmla="val 82201"/>
            </a:avLst>
          </a:prstGeom>
          <a:noFill/>
          <a:ln w="19050" cap="flat" cmpd="sng" algn="ctr">
            <a:solidFill>
              <a:srgbClr val="FF6600"/>
            </a:solidFill>
            <a:prstDash val="solid"/>
            <a:headEnd type="triangle" w="med" len="med"/>
            <a:tailEnd type="triangle" w="med" len="med"/>
          </a:ln>
          <a:effectLst/>
        </p:spPr>
      </p:cxnSp>
      <p:cxnSp>
        <p:nvCxnSpPr>
          <p:cNvPr id="75" name="Connector: Elbow 91">
            <a:extLst>
              <a:ext uri="{FF2B5EF4-FFF2-40B4-BE49-F238E27FC236}">
                <a16:creationId xmlns:a16="http://schemas.microsoft.com/office/drawing/2014/main" id="{A68FB7F7-A45A-7E49-BB3A-922F66B23588}"/>
              </a:ext>
            </a:extLst>
          </p:cNvPr>
          <p:cNvCxnSpPr>
            <a:cxnSpLocks/>
            <a:endCxn id="44" idx="2"/>
          </p:cNvCxnSpPr>
          <p:nvPr/>
        </p:nvCxnSpPr>
        <p:spPr>
          <a:xfrm rot="5400000" flipH="1" flipV="1">
            <a:off x="4787050" y="2578161"/>
            <a:ext cx="1494824" cy="917549"/>
          </a:xfrm>
          <a:prstGeom prst="bentConnector3">
            <a:avLst>
              <a:gd name="adj1" fmla="val -318"/>
            </a:avLst>
          </a:prstGeom>
          <a:noFill/>
          <a:ln w="19050" cap="flat" cmpd="sng" algn="ctr">
            <a:solidFill>
              <a:srgbClr val="FF6600"/>
            </a:solidFill>
            <a:prstDash val="solid"/>
            <a:headEnd type="triangle" w="med" len="med"/>
            <a:tailEnd type="triangle" w="med" len="med"/>
          </a:ln>
          <a:effectLst/>
        </p:spPr>
      </p:cxnSp>
      <p:sp>
        <p:nvSpPr>
          <p:cNvPr id="49" name="TextBox 48">
            <a:extLst>
              <a:ext uri="{FF2B5EF4-FFF2-40B4-BE49-F238E27FC236}">
                <a16:creationId xmlns:a16="http://schemas.microsoft.com/office/drawing/2014/main" id="{FF3D564C-7292-D44A-92BB-AFA8147A448E}"/>
              </a:ext>
            </a:extLst>
          </p:cNvPr>
          <p:cNvSpPr txBox="1"/>
          <p:nvPr/>
        </p:nvSpPr>
        <p:spPr>
          <a:xfrm>
            <a:off x="5973738" y="3473359"/>
            <a:ext cx="391454" cy="207621"/>
          </a:xfrm>
          <a:prstGeom prst="rect">
            <a:avLst/>
          </a:prstGeom>
          <a:noFill/>
        </p:spPr>
        <p:txBody>
          <a:bodyPr wrap="none" rtlCol="0">
            <a:spAutoFit/>
          </a:bodyPr>
          <a:lstStyle/>
          <a:p>
            <a:r>
              <a:rPr lang="de-DE" sz="749" dirty="0">
                <a:solidFill>
                  <a:srgbClr val="000000"/>
                </a:solidFill>
                <a:latin typeface="Calibri" panose="020F0502020204030204"/>
              </a:rPr>
              <a:t>*</a:t>
            </a:r>
            <a:r>
              <a:rPr lang="de-DE" sz="749" dirty="0" err="1">
                <a:solidFill>
                  <a:srgbClr val="000000"/>
                </a:solidFill>
                <a:latin typeface="Calibri" panose="020F0502020204030204"/>
              </a:rPr>
              <a:t>bins</a:t>
            </a:r>
            <a:endParaRPr lang="de-DE" sz="749" dirty="0">
              <a:solidFill>
                <a:srgbClr val="000000"/>
              </a:solidFill>
              <a:latin typeface="Calibri" panose="020F0502020204030204"/>
            </a:endParaRPr>
          </a:p>
        </p:txBody>
      </p:sp>
      <p:sp>
        <p:nvSpPr>
          <p:cNvPr id="85" name="TextBox 84">
            <a:extLst>
              <a:ext uri="{FF2B5EF4-FFF2-40B4-BE49-F238E27FC236}">
                <a16:creationId xmlns:a16="http://schemas.microsoft.com/office/drawing/2014/main" id="{1DB335CB-30A8-1543-AB8C-B541343BDAEE}"/>
              </a:ext>
            </a:extLst>
          </p:cNvPr>
          <p:cNvSpPr txBox="1"/>
          <p:nvPr/>
        </p:nvSpPr>
        <p:spPr>
          <a:xfrm>
            <a:off x="5717547" y="3942184"/>
            <a:ext cx="611065" cy="207621"/>
          </a:xfrm>
          <a:prstGeom prst="rect">
            <a:avLst/>
          </a:prstGeom>
          <a:noFill/>
        </p:spPr>
        <p:txBody>
          <a:bodyPr wrap="none" rtlCol="0">
            <a:spAutoFit/>
          </a:bodyPr>
          <a:lstStyle/>
          <a:p>
            <a:r>
              <a:rPr lang="de-DE" sz="749" dirty="0">
                <a:solidFill>
                  <a:srgbClr val="000000"/>
                </a:solidFill>
                <a:latin typeface="Calibri" panose="020F0502020204030204"/>
              </a:rPr>
              <a:t>*</a:t>
            </a:r>
            <a:r>
              <a:rPr lang="de-DE" sz="749" dirty="0" err="1">
                <a:solidFill>
                  <a:srgbClr val="000000"/>
                </a:solidFill>
                <a:latin typeface="Calibri" panose="020F0502020204030204"/>
              </a:rPr>
              <a:t>metadata</a:t>
            </a:r>
            <a:endParaRPr lang="de-DE" sz="749" dirty="0">
              <a:solidFill>
                <a:srgbClr val="000000"/>
              </a:solidFill>
              <a:latin typeface="Calibri" panose="020F0502020204030204"/>
            </a:endParaRPr>
          </a:p>
        </p:txBody>
      </p:sp>
      <p:cxnSp>
        <p:nvCxnSpPr>
          <p:cNvPr id="53" name="Connector: Elbow 91">
            <a:extLst>
              <a:ext uri="{FF2B5EF4-FFF2-40B4-BE49-F238E27FC236}">
                <a16:creationId xmlns:a16="http://schemas.microsoft.com/office/drawing/2014/main" id="{15F21EA9-2083-E746-9D86-FAB455277431}"/>
              </a:ext>
            </a:extLst>
          </p:cNvPr>
          <p:cNvCxnSpPr>
            <a:cxnSpLocks/>
            <a:stCxn id="360" idx="1"/>
            <a:endCxn id="284" idx="1"/>
          </p:cNvCxnSpPr>
          <p:nvPr/>
        </p:nvCxnSpPr>
        <p:spPr>
          <a:xfrm rot="10800000">
            <a:off x="2254700" y="1845717"/>
            <a:ext cx="38577" cy="1605880"/>
          </a:xfrm>
          <a:prstGeom prst="bentConnector3">
            <a:avLst>
              <a:gd name="adj1" fmla="val 544436"/>
            </a:avLst>
          </a:prstGeom>
          <a:noFill/>
          <a:ln w="19050" cap="flat" cmpd="sng" algn="ctr">
            <a:solidFill>
              <a:srgbClr val="FF6600"/>
            </a:solidFill>
            <a:prstDash val="solid"/>
            <a:headEnd type="triangle" w="med" len="med"/>
            <a:tailEnd type="triangle" w="med" len="med"/>
          </a:ln>
          <a:effectLst/>
        </p:spPr>
      </p:cxnSp>
      <p:sp>
        <p:nvSpPr>
          <p:cNvPr id="17" name="Oval 16">
            <a:extLst>
              <a:ext uri="{FF2B5EF4-FFF2-40B4-BE49-F238E27FC236}">
                <a16:creationId xmlns:a16="http://schemas.microsoft.com/office/drawing/2014/main" id="{9A974912-CA52-D44A-8EBF-0A31509DDB66}"/>
              </a:ext>
            </a:extLst>
          </p:cNvPr>
          <p:cNvSpPr/>
          <p:nvPr/>
        </p:nvSpPr>
        <p:spPr>
          <a:xfrm>
            <a:off x="1853173" y="3282981"/>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solidFill>
                  <a:srgbClr val="000000"/>
                </a:solidFill>
                <a:latin typeface="Calibri" panose="020F0502020204030204"/>
              </a:rPr>
              <a:t>1</a:t>
            </a:r>
          </a:p>
        </p:txBody>
      </p:sp>
      <p:sp>
        <p:nvSpPr>
          <p:cNvPr id="66" name="Oval 65">
            <a:extLst>
              <a:ext uri="{FF2B5EF4-FFF2-40B4-BE49-F238E27FC236}">
                <a16:creationId xmlns:a16="http://schemas.microsoft.com/office/drawing/2014/main" id="{2BE9622E-4F2E-314D-94C1-C96129E23149}"/>
              </a:ext>
            </a:extLst>
          </p:cNvPr>
          <p:cNvSpPr/>
          <p:nvPr/>
        </p:nvSpPr>
        <p:spPr>
          <a:xfrm>
            <a:off x="3172161" y="2143811"/>
            <a:ext cx="353354" cy="3407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3</a:t>
            </a:r>
          </a:p>
        </p:txBody>
      </p:sp>
      <p:sp>
        <p:nvSpPr>
          <p:cNvPr id="70" name="Oval 69">
            <a:extLst>
              <a:ext uri="{FF2B5EF4-FFF2-40B4-BE49-F238E27FC236}">
                <a16:creationId xmlns:a16="http://schemas.microsoft.com/office/drawing/2014/main" id="{A74FA257-29CF-C04A-9F5B-FE45969CB9DD}"/>
              </a:ext>
            </a:extLst>
          </p:cNvPr>
          <p:cNvSpPr/>
          <p:nvPr/>
        </p:nvSpPr>
        <p:spPr>
          <a:xfrm>
            <a:off x="5350622" y="3677656"/>
            <a:ext cx="353354" cy="3407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4</a:t>
            </a:r>
          </a:p>
        </p:txBody>
      </p:sp>
      <p:sp>
        <p:nvSpPr>
          <p:cNvPr id="67" name="Rectangle: Rounded Corners 34">
            <a:extLst>
              <a:ext uri="{FF2B5EF4-FFF2-40B4-BE49-F238E27FC236}">
                <a16:creationId xmlns:a16="http://schemas.microsoft.com/office/drawing/2014/main" id="{C4C73FD8-185E-3948-B9A1-C5CDE7CAB22E}"/>
              </a:ext>
            </a:extLst>
          </p:cNvPr>
          <p:cNvSpPr/>
          <p:nvPr/>
        </p:nvSpPr>
        <p:spPr>
          <a:xfrm>
            <a:off x="7114807" y="3021910"/>
            <a:ext cx="1439900" cy="160583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a:r>
              <a:rPr lang="en-US" sz="900" b="1" dirty="0">
                <a:solidFill>
                  <a:srgbClr val="FFFFFF"/>
                </a:solidFill>
                <a:latin typeface="Arial"/>
                <a:cs typeface="Arial"/>
              </a:rPr>
              <a:t>Deployment Automation</a:t>
            </a:r>
          </a:p>
        </p:txBody>
      </p:sp>
      <p:sp>
        <p:nvSpPr>
          <p:cNvPr id="68" name="Rectangle: Rounded Corners 65">
            <a:extLst>
              <a:ext uri="{FF2B5EF4-FFF2-40B4-BE49-F238E27FC236}">
                <a16:creationId xmlns:a16="http://schemas.microsoft.com/office/drawing/2014/main" id="{F18D8CFE-68B2-9E42-A3B4-CCF13120A11B}"/>
              </a:ext>
            </a:extLst>
          </p:cNvPr>
          <p:cNvSpPr/>
          <p:nvPr/>
        </p:nvSpPr>
        <p:spPr>
          <a:xfrm>
            <a:off x="7354450" y="3467671"/>
            <a:ext cx="913013" cy="670618"/>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a:solidFill>
                  <a:prstClr val="black">
                    <a:lumMod val="85000"/>
                    <a:lumOff val="15000"/>
                  </a:prstClr>
                </a:solidFill>
                <a:latin typeface="Arial"/>
              </a:rPr>
              <a:t>UCD Agent</a:t>
            </a:r>
          </a:p>
        </p:txBody>
      </p:sp>
      <p:pic>
        <p:nvPicPr>
          <p:cNvPr id="69" name="Picture 68">
            <a:extLst>
              <a:ext uri="{FF2B5EF4-FFF2-40B4-BE49-F238E27FC236}">
                <a16:creationId xmlns:a16="http://schemas.microsoft.com/office/drawing/2014/main" id="{4270E5D2-239D-DB49-86F5-DD3431763CF1}"/>
              </a:ext>
            </a:extLst>
          </p:cNvPr>
          <p:cNvPicPr>
            <a:picLocks noChangeAspect="1"/>
          </p:cNvPicPr>
          <p:nvPr/>
        </p:nvPicPr>
        <p:blipFill>
          <a:blip r:embed="rId8"/>
          <a:stretch>
            <a:fillRect/>
          </a:stretch>
        </p:blipFill>
        <p:spPr>
          <a:xfrm>
            <a:off x="7524900" y="3561783"/>
            <a:ext cx="619717" cy="183816"/>
          </a:xfrm>
          <a:prstGeom prst="rect">
            <a:avLst/>
          </a:prstGeom>
        </p:spPr>
      </p:pic>
      <p:sp>
        <p:nvSpPr>
          <p:cNvPr id="71" name="Oval 70">
            <a:extLst>
              <a:ext uri="{FF2B5EF4-FFF2-40B4-BE49-F238E27FC236}">
                <a16:creationId xmlns:a16="http://schemas.microsoft.com/office/drawing/2014/main" id="{CA74993C-91D8-8A4E-81EB-52CB2FEA0CF9}"/>
              </a:ext>
            </a:extLst>
          </p:cNvPr>
          <p:cNvSpPr/>
          <p:nvPr/>
        </p:nvSpPr>
        <p:spPr>
          <a:xfrm>
            <a:off x="7361963" y="2434529"/>
            <a:ext cx="311295" cy="32527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5</a:t>
            </a:r>
          </a:p>
        </p:txBody>
      </p:sp>
      <p:sp>
        <p:nvSpPr>
          <p:cNvPr id="62" name="Oval 61">
            <a:extLst>
              <a:ext uri="{FF2B5EF4-FFF2-40B4-BE49-F238E27FC236}">
                <a16:creationId xmlns:a16="http://schemas.microsoft.com/office/drawing/2014/main" id="{0980B68C-7A0F-754B-8D4C-36E52BD116CC}"/>
              </a:ext>
            </a:extLst>
          </p:cNvPr>
          <p:cNvSpPr/>
          <p:nvPr/>
        </p:nvSpPr>
        <p:spPr>
          <a:xfrm>
            <a:off x="2197389" y="1189936"/>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solidFill>
                  <a:srgbClr val="000000"/>
                </a:solidFill>
                <a:latin typeface="Calibri" panose="020F0502020204030204"/>
              </a:rPr>
              <a:t>2</a:t>
            </a:r>
          </a:p>
        </p:txBody>
      </p:sp>
      <p:sp>
        <p:nvSpPr>
          <p:cNvPr id="64" name="Oval 63">
            <a:extLst>
              <a:ext uri="{FF2B5EF4-FFF2-40B4-BE49-F238E27FC236}">
                <a16:creationId xmlns:a16="http://schemas.microsoft.com/office/drawing/2014/main" id="{E978B211-BFE7-6846-9577-69C189AD8FD3}"/>
              </a:ext>
            </a:extLst>
          </p:cNvPr>
          <p:cNvSpPr/>
          <p:nvPr/>
        </p:nvSpPr>
        <p:spPr>
          <a:xfrm>
            <a:off x="338096" y="595775"/>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solidFill>
                  <a:srgbClr val="000000"/>
                </a:solidFill>
                <a:latin typeface="Calibri" panose="020F0502020204030204"/>
              </a:rPr>
              <a:t>1</a:t>
            </a:r>
          </a:p>
        </p:txBody>
      </p:sp>
      <p:sp>
        <p:nvSpPr>
          <p:cNvPr id="79" name="Oval 78">
            <a:extLst>
              <a:ext uri="{FF2B5EF4-FFF2-40B4-BE49-F238E27FC236}">
                <a16:creationId xmlns:a16="http://schemas.microsoft.com/office/drawing/2014/main" id="{1359374E-F697-0F4F-B881-8DC28B95E063}"/>
              </a:ext>
            </a:extLst>
          </p:cNvPr>
          <p:cNvSpPr/>
          <p:nvPr/>
        </p:nvSpPr>
        <p:spPr>
          <a:xfrm>
            <a:off x="2288361" y="588467"/>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de-DE" dirty="0">
                <a:solidFill>
                  <a:srgbClr val="000000"/>
                </a:solidFill>
                <a:latin typeface="Calibri" panose="020F0502020204030204"/>
              </a:rPr>
              <a:t>2</a:t>
            </a:r>
          </a:p>
        </p:txBody>
      </p:sp>
      <p:sp>
        <p:nvSpPr>
          <p:cNvPr id="80" name="Oval 79">
            <a:extLst>
              <a:ext uri="{FF2B5EF4-FFF2-40B4-BE49-F238E27FC236}">
                <a16:creationId xmlns:a16="http://schemas.microsoft.com/office/drawing/2014/main" id="{440C1313-3C64-B944-897C-44F24E46F26D}"/>
              </a:ext>
            </a:extLst>
          </p:cNvPr>
          <p:cNvSpPr/>
          <p:nvPr/>
        </p:nvSpPr>
        <p:spPr>
          <a:xfrm>
            <a:off x="3729819" y="594852"/>
            <a:ext cx="353354" cy="3407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3</a:t>
            </a:r>
          </a:p>
        </p:txBody>
      </p:sp>
      <p:sp>
        <p:nvSpPr>
          <p:cNvPr id="81" name="Oval 80">
            <a:extLst>
              <a:ext uri="{FF2B5EF4-FFF2-40B4-BE49-F238E27FC236}">
                <a16:creationId xmlns:a16="http://schemas.microsoft.com/office/drawing/2014/main" id="{3C2DB289-FA67-5F4E-A97A-A4853E03DA8B}"/>
              </a:ext>
            </a:extLst>
          </p:cNvPr>
          <p:cNvSpPr/>
          <p:nvPr/>
        </p:nvSpPr>
        <p:spPr>
          <a:xfrm>
            <a:off x="5004127" y="597976"/>
            <a:ext cx="353354" cy="3407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4</a:t>
            </a:r>
          </a:p>
        </p:txBody>
      </p:sp>
      <p:sp>
        <p:nvSpPr>
          <p:cNvPr id="82" name="Oval 81">
            <a:extLst>
              <a:ext uri="{FF2B5EF4-FFF2-40B4-BE49-F238E27FC236}">
                <a16:creationId xmlns:a16="http://schemas.microsoft.com/office/drawing/2014/main" id="{B885C35E-91C8-6B4E-AFB4-50CA469016CA}"/>
              </a:ext>
            </a:extLst>
          </p:cNvPr>
          <p:cNvSpPr/>
          <p:nvPr/>
        </p:nvSpPr>
        <p:spPr>
          <a:xfrm>
            <a:off x="6601037" y="594852"/>
            <a:ext cx="353354" cy="3407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de-DE" dirty="0">
                <a:solidFill>
                  <a:srgbClr val="000000"/>
                </a:solidFill>
                <a:latin typeface="Calibri" panose="020F0502020204030204"/>
              </a:rPr>
              <a:t>5</a:t>
            </a:r>
          </a:p>
        </p:txBody>
      </p:sp>
      <p:cxnSp>
        <p:nvCxnSpPr>
          <p:cNvPr id="72" name="Connector: Elbow 91">
            <a:extLst>
              <a:ext uri="{FF2B5EF4-FFF2-40B4-BE49-F238E27FC236}">
                <a16:creationId xmlns:a16="http://schemas.microsoft.com/office/drawing/2014/main" id="{492717DC-26FD-244A-ACEF-B0C6FB457AF0}"/>
              </a:ext>
            </a:extLst>
          </p:cNvPr>
          <p:cNvCxnSpPr>
            <a:cxnSpLocks/>
            <a:stCxn id="67" idx="0"/>
            <a:endCxn id="60" idx="2"/>
          </p:cNvCxnSpPr>
          <p:nvPr/>
        </p:nvCxnSpPr>
        <p:spPr>
          <a:xfrm rot="5400000" flipH="1" flipV="1">
            <a:off x="7459487" y="2642541"/>
            <a:ext cx="754638" cy="4100"/>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grpSp>
        <p:nvGrpSpPr>
          <p:cNvPr id="23" name="Group 22">
            <a:extLst>
              <a:ext uri="{FF2B5EF4-FFF2-40B4-BE49-F238E27FC236}">
                <a16:creationId xmlns:a16="http://schemas.microsoft.com/office/drawing/2014/main" id="{EBAABA77-8499-674C-B7EC-DD16CCEE7600}"/>
              </a:ext>
            </a:extLst>
          </p:cNvPr>
          <p:cNvGrpSpPr/>
          <p:nvPr/>
        </p:nvGrpSpPr>
        <p:grpSpPr>
          <a:xfrm>
            <a:off x="2344304" y="3380485"/>
            <a:ext cx="833057" cy="500147"/>
            <a:chOff x="1894426" y="2725888"/>
            <a:chExt cx="2240948" cy="1208731"/>
          </a:xfrm>
        </p:grpSpPr>
        <p:grpSp>
          <p:nvGrpSpPr>
            <p:cNvPr id="84" name="Group 83">
              <a:extLst>
                <a:ext uri="{FF2B5EF4-FFF2-40B4-BE49-F238E27FC236}">
                  <a16:creationId xmlns:a16="http://schemas.microsoft.com/office/drawing/2014/main" id="{226B8BCC-FDEE-1843-8E01-BCDBFE162DFE}"/>
                </a:ext>
              </a:extLst>
            </p:cNvPr>
            <p:cNvGrpSpPr/>
            <p:nvPr/>
          </p:nvGrpSpPr>
          <p:grpSpPr>
            <a:xfrm>
              <a:off x="3448590" y="3332258"/>
              <a:ext cx="686784" cy="568320"/>
              <a:chOff x="1872588" y="3325230"/>
              <a:chExt cx="598197" cy="514112"/>
            </a:xfrm>
          </p:grpSpPr>
          <p:pic>
            <p:nvPicPr>
              <p:cNvPr id="86" name="Graphic 85" descr="Braille">
                <a:extLst>
                  <a:ext uri="{FF2B5EF4-FFF2-40B4-BE49-F238E27FC236}">
                    <a16:creationId xmlns:a16="http://schemas.microsoft.com/office/drawing/2014/main" id="{E51E8AF0-A0D0-FC4D-A54C-F66B55469B87}"/>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19259" y="3549782"/>
                <a:ext cx="289560" cy="289560"/>
              </a:xfrm>
              <a:prstGeom prst="rect">
                <a:avLst/>
              </a:prstGeom>
            </p:spPr>
          </p:pic>
          <p:sp>
            <p:nvSpPr>
              <p:cNvPr id="92" name="TextBox 91">
                <a:extLst>
                  <a:ext uri="{FF2B5EF4-FFF2-40B4-BE49-F238E27FC236}">
                    <a16:creationId xmlns:a16="http://schemas.microsoft.com/office/drawing/2014/main" id="{2D5A73AA-D344-534B-A450-FC098051BF63}"/>
                  </a:ext>
                </a:extLst>
              </p:cNvPr>
              <p:cNvSpPr txBox="1"/>
              <p:nvPr/>
            </p:nvSpPr>
            <p:spPr>
              <a:xfrm>
                <a:off x="1872588" y="3325230"/>
                <a:ext cx="598197" cy="403723"/>
              </a:xfrm>
              <a:prstGeom prst="rect">
                <a:avLst/>
              </a:prstGeom>
              <a:noFill/>
            </p:spPr>
            <p:txBody>
              <a:bodyPr wrap="square" rtlCol="0">
                <a:spAutoFit/>
              </a:bodyPr>
              <a:lstStyle/>
              <a:p>
                <a:pPr defTabSz="457189" hangingPunct="0"/>
                <a:r>
                  <a:rPr lang="en-US" sz="300" kern="0" dirty="0">
                    <a:solidFill>
                      <a:srgbClr val="000000"/>
                    </a:solidFill>
                    <a:latin typeface="Calibri"/>
                    <a:cs typeface="Calibri"/>
                    <a:sym typeface="Calibri"/>
                  </a:rPr>
                  <a:t>CPY-2</a:t>
                </a:r>
              </a:p>
            </p:txBody>
          </p:sp>
        </p:grpSp>
        <p:grpSp>
          <p:nvGrpSpPr>
            <p:cNvPr id="94" name="Group 93">
              <a:extLst>
                <a:ext uri="{FF2B5EF4-FFF2-40B4-BE49-F238E27FC236}">
                  <a16:creationId xmlns:a16="http://schemas.microsoft.com/office/drawing/2014/main" id="{4E616C84-5756-6942-A720-8453629E8C7D}"/>
                </a:ext>
              </a:extLst>
            </p:cNvPr>
            <p:cNvGrpSpPr/>
            <p:nvPr/>
          </p:nvGrpSpPr>
          <p:grpSpPr>
            <a:xfrm>
              <a:off x="2997419" y="2725888"/>
              <a:ext cx="686784" cy="568320"/>
              <a:chOff x="1523857" y="1722043"/>
              <a:chExt cx="598197" cy="514112"/>
            </a:xfrm>
          </p:grpSpPr>
          <p:pic>
            <p:nvPicPr>
              <p:cNvPr id="98" name="Graphic 97" descr="Braille">
                <a:extLst>
                  <a:ext uri="{FF2B5EF4-FFF2-40B4-BE49-F238E27FC236}">
                    <a16:creationId xmlns:a16="http://schemas.microsoft.com/office/drawing/2014/main" id="{7391DC9C-B031-E74D-8E3B-548ACB88FABA}"/>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670528" y="1946595"/>
                <a:ext cx="289560" cy="289560"/>
              </a:xfrm>
              <a:prstGeom prst="rect">
                <a:avLst/>
              </a:prstGeom>
            </p:spPr>
          </p:pic>
          <p:sp>
            <p:nvSpPr>
              <p:cNvPr id="99" name="TextBox 98">
                <a:extLst>
                  <a:ext uri="{FF2B5EF4-FFF2-40B4-BE49-F238E27FC236}">
                    <a16:creationId xmlns:a16="http://schemas.microsoft.com/office/drawing/2014/main" id="{D96EC9B7-FA4C-A946-9C5B-C0F15D1C2A73}"/>
                  </a:ext>
                </a:extLst>
              </p:cNvPr>
              <p:cNvSpPr txBox="1"/>
              <p:nvPr/>
            </p:nvSpPr>
            <p:spPr>
              <a:xfrm>
                <a:off x="1523857" y="1722043"/>
                <a:ext cx="598197" cy="403723"/>
              </a:xfrm>
              <a:prstGeom prst="rect">
                <a:avLst/>
              </a:prstGeom>
              <a:noFill/>
            </p:spPr>
            <p:txBody>
              <a:bodyPr wrap="square" rtlCol="0">
                <a:spAutoFit/>
              </a:bodyPr>
              <a:lstStyle/>
              <a:p>
                <a:pPr defTabSz="457189" hangingPunct="0"/>
                <a:r>
                  <a:rPr lang="en-US" sz="300" kern="0" dirty="0">
                    <a:solidFill>
                      <a:srgbClr val="000000"/>
                    </a:solidFill>
                    <a:latin typeface="Calibri"/>
                    <a:cs typeface="Calibri"/>
                    <a:sym typeface="Calibri"/>
                  </a:rPr>
                  <a:t>CPY-1</a:t>
                </a:r>
              </a:p>
            </p:txBody>
          </p:sp>
        </p:grpSp>
        <p:grpSp>
          <p:nvGrpSpPr>
            <p:cNvPr id="100" name="Group 99">
              <a:extLst>
                <a:ext uri="{FF2B5EF4-FFF2-40B4-BE49-F238E27FC236}">
                  <a16:creationId xmlns:a16="http://schemas.microsoft.com/office/drawing/2014/main" id="{D2B99ED8-B92A-8B4B-A624-36B3B912070F}"/>
                </a:ext>
              </a:extLst>
            </p:cNvPr>
            <p:cNvGrpSpPr/>
            <p:nvPr/>
          </p:nvGrpSpPr>
          <p:grpSpPr>
            <a:xfrm>
              <a:off x="1894426" y="3240439"/>
              <a:ext cx="768021" cy="694180"/>
              <a:chOff x="290362" y="1817163"/>
              <a:chExt cx="668955" cy="627967"/>
            </a:xfrm>
          </p:grpSpPr>
          <p:pic>
            <p:nvPicPr>
              <p:cNvPr id="101" name="Content Placeholder 5" descr="Browser window">
                <a:extLst>
                  <a:ext uri="{FF2B5EF4-FFF2-40B4-BE49-F238E27FC236}">
                    <a16:creationId xmlns:a16="http://schemas.microsoft.com/office/drawing/2014/main" id="{A9F9D0F2-CD5D-D24B-90D9-69A0B5FD9E09}"/>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8274" y="1991998"/>
                <a:ext cx="453132" cy="453132"/>
              </a:xfrm>
              <a:prstGeom prst="rect">
                <a:avLst/>
              </a:prstGeom>
            </p:spPr>
          </p:pic>
          <p:sp>
            <p:nvSpPr>
              <p:cNvPr id="102" name="TextBox 101">
                <a:extLst>
                  <a:ext uri="{FF2B5EF4-FFF2-40B4-BE49-F238E27FC236}">
                    <a16:creationId xmlns:a16="http://schemas.microsoft.com/office/drawing/2014/main" id="{C0EF368B-3127-F240-BF0E-32C0E9A969B1}"/>
                  </a:ext>
                </a:extLst>
              </p:cNvPr>
              <p:cNvSpPr txBox="1"/>
              <p:nvPr/>
            </p:nvSpPr>
            <p:spPr>
              <a:xfrm>
                <a:off x="290362" y="1817163"/>
                <a:ext cx="668955" cy="403723"/>
              </a:xfrm>
              <a:prstGeom prst="rect">
                <a:avLst/>
              </a:prstGeom>
              <a:noFill/>
            </p:spPr>
            <p:txBody>
              <a:bodyPr wrap="square" rtlCol="0">
                <a:spAutoFit/>
              </a:bodyPr>
              <a:lstStyle/>
              <a:p>
                <a:pPr defTabSz="457189" hangingPunct="0"/>
                <a:r>
                  <a:rPr lang="en-US" sz="300" kern="0" dirty="0">
                    <a:solidFill>
                      <a:srgbClr val="000000"/>
                    </a:solidFill>
                    <a:latin typeface="Calibri"/>
                    <a:cs typeface="Calibri"/>
                    <a:sym typeface="Calibri"/>
                  </a:rPr>
                  <a:t>PGM-A</a:t>
                </a:r>
              </a:p>
            </p:txBody>
          </p:sp>
        </p:grpSp>
        <p:cxnSp>
          <p:nvCxnSpPr>
            <p:cNvPr id="103" name="Connector: Curved 30">
              <a:extLst>
                <a:ext uri="{FF2B5EF4-FFF2-40B4-BE49-F238E27FC236}">
                  <a16:creationId xmlns:a16="http://schemas.microsoft.com/office/drawing/2014/main" id="{AD131C27-173A-8345-9C31-0E6BAE4FE4CC}"/>
                </a:ext>
              </a:extLst>
            </p:cNvPr>
            <p:cNvCxnSpPr>
              <a:cxnSpLocks/>
              <a:stCxn id="101" idx="3"/>
              <a:endCxn id="98" idx="2"/>
            </p:cNvCxnSpPr>
            <p:nvPr/>
          </p:nvCxnSpPr>
          <p:spPr>
            <a:xfrm flipV="1">
              <a:off x="2538555" y="3294209"/>
              <a:ext cx="793476" cy="389955"/>
            </a:xfrm>
            <a:prstGeom prst="curvedConnector2">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Curved 35">
              <a:extLst>
                <a:ext uri="{FF2B5EF4-FFF2-40B4-BE49-F238E27FC236}">
                  <a16:creationId xmlns:a16="http://schemas.microsoft.com/office/drawing/2014/main" id="{0083DC29-BD29-B94E-B2B7-9F6520CD140B}"/>
                </a:ext>
              </a:extLst>
            </p:cNvPr>
            <p:cNvCxnSpPr>
              <a:cxnSpLocks/>
              <a:stCxn id="101" idx="3"/>
              <a:endCxn id="86" idx="2"/>
            </p:cNvCxnSpPr>
            <p:nvPr/>
          </p:nvCxnSpPr>
          <p:spPr>
            <a:xfrm>
              <a:off x="2538555" y="3684164"/>
              <a:ext cx="1244647" cy="216413"/>
            </a:xfrm>
            <a:prstGeom prst="curvedConnector4">
              <a:avLst>
                <a:gd name="adj1" fmla="val 43323"/>
                <a:gd name="adj2" fmla="val 216769"/>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pic>
        <p:nvPicPr>
          <p:cNvPr id="74" name="Capture d’écran 2018-10-05 à 10.15.04.png" descr="Capture d’écran 2018-10-05 à 10.15.04.png">
            <a:extLst>
              <a:ext uri="{FF2B5EF4-FFF2-40B4-BE49-F238E27FC236}">
                <a16:creationId xmlns:a16="http://schemas.microsoft.com/office/drawing/2014/main" id="{180D557E-739A-ED4A-AEEC-D25C462E7857}"/>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865792" y="2022154"/>
            <a:ext cx="594089" cy="240887"/>
          </a:xfrm>
          <a:prstGeom prst="rect">
            <a:avLst/>
          </a:prstGeom>
          <a:ln w="12700" cap="flat">
            <a:noFill/>
            <a:miter lim="400000"/>
          </a:ln>
          <a:effectLst/>
        </p:spPr>
      </p:pic>
    </p:spTree>
    <p:extLst>
      <p:ext uri="{BB962C8B-B14F-4D97-AF65-F5344CB8AC3E}">
        <p14:creationId xmlns:p14="http://schemas.microsoft.com/office/powerpoint/2010/main" val="1680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6" grpId="0" animBg="1"/>
      <p:bldP spid="70" grpId="0" animBg="1"/>
      <p:bldP spid="71" grpId="0" animBg="1"/>
      <p:bldP spid="62" grpId="0" animBg="1"/>
      <p:bldP spid="64" grpId="0" animBg="1"/>
      <p:bldP spid="79" grpId="0" animBg="1"/>
      <p:bldP spid="80" grpId="0" animBg="1"/>
      <p:bldP spid="81" grpId="0" animBg="1"/>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0672BAD-B89D-9343-8E62-3AF150E2EC1C}"/>
              </a:ext>
            </a:extLst>
          </p:cNvPr>
          <p:cNvSpPr/>
          <p:nvPr/>
        </p:nvSpPr>
        <p:spPr>
          <a:xfrm>
            <a:off x="4701161" y="2254138"/>
            <a:ext cx="1575819" cy="25154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lumMod val="95000"/>
                </a:srgbClr>
              </a:solidFill>
              <a:effectLst/>
              <a:uLnTx/>
              <a:uFillTx/>
              <a:latin typeface="Arial" panose="020B0604020202020204"/>
              <a:ea typeface="+mn-ea"/>
              <a:cs typeface="+mn-cs"/>
            </a:endParaRPr>
          </a:p>
        </p:txBody>
      </p:sp>
      <p:sp>
        <p:nvSpPr>
          <p:cNvPr id="3" name="Rectangle 2"/>
          <p:cNvSpPr/>
          <p:nvPr/>
        </p:nvSpPr>
        <p:spPr>
          <a:xfrm>
            <a:off x="5706275" y="448074"/>
            <a:ext cx="2940686" cy="11900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 name="TextBox 3"/>
          <p:cNvSpPr txBox="1"/>
          <p:nvPr/>
        </p:nvSpPr>
        <p:spPr>
          <a:xfrm>
            <a:off x="5679088" y="605178"/>
            <a:ext cx="3039035" cy="225126"/>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863" b="1" i="0" u="none" strike="noStrike" kern="1200" cap="none" spc="0" normalizeH="0" baseline="0" noProof="0" dirty="0">
                <a:ln>
                  <a:noFill/>
                </a:ln>
                <a:solidFill>
                  <a:srgbClr val="FFFFFF"/>
                </a:solidFill>
                <a:effectLst/>
                <a:uLnTx/>
                <a:uFillTx/>
                <a:latin typeface="Arial" panose="020B0604020202020204"/>
                <a:ea typeface="+mn-ea"/>
                <a:cs typeface="+mn-cs"/>
              </a:rPr>
              <a:t>Integrated DevOps toolchain</a:t>
            </a:r>
          </a:p>
        </p:txBody>
      </p:sp>
      <p:sp>
        <p:nvSpPr>
          <p:cNvPr id="27" name="Rectangle 26"/>
          <p:cNvSpPr/>
          <p:nvPr/>
        </p:nvSpPr>
        <p:spPr>
          <a:xfrm>
            <a:off x="3011032" y="2254139"/>
            <a:ext cx="1575819" cy="25154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lumMod val="95000"/>
                </a:srgbClr>
              </a:solidFill>
              <a:effectLst/>
              <a:uLnTx/>
              <a:uFillTx/>
              <a:latin typeface="Arial" panose="020B0604020202020204"/>
              <a:ea typeface="+mn-ea"/>
              <a:cs typeface="+mn-cs"/>
            </a:endParaRPr>
          </a:p>
        </p:txBody>
      </p:sp>
      <p:sp>
        <p:nvSpPr>
          <p:cNvPr id="28" name="TextBox 27"/>
          <p:cNvSpPr txBox="1"/>
          <p:nvPr/>
        </p:nvSpPr>
        <p:spPr>
          <a:xfrm>
            <a:off x="3037595" y="2283088"/>
            <a:ext cx="1430739" cy="2192908"/>
          </a:xfrm>
          <a:prstGeom prst="rect">
            <a:avLst/>
          </a:prstGeom>
          <a:noFill/>
        </p:spPr>
        <p:txBody>
          <a:bodyPr wrap="square" rtlCol="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04040"/>
                </a:solidFill>
                <a:effectLst/>
                <a:uLnTx/>
                <a:uFillTx/>
                <a:latin typeface="Arial" panose="020B0604020202020204"/>
                <a:ea typeface="+mn-ea"/>
                <a:cs typeface="+mn-cs"/>
              </a:rPr>
              <a:t>SUBHILL  2 Easier Packaging and Deployment</a:t>
            </a:r>
            <a:endParaRPr kumimoji="0" lang="en-US" sz="1000" b="0" i="0" u="none" strike="noStrike" kern="1200" cap="none" spc="0" normalizeH="0" baseline="0" noProof="0" dirty="0">
              <a:ln>
                <a:noFill/>
              </a:ln>
              <a:solidFill>
                <a:srgbClr val="404040"/>
              </a:solidFill>
              <a:effectLst/>
              <a:uLnTx/>
              <a:uFillTx/>
              <a:latin typeface="Arial" panose="020B0604020202020204"/>
              <a:ea typeface="+mn-lt"/>
              <a:cs typeface="Arial" panose="020B0604020202020204"/>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Deb can get a ready-to-use environment for build &amp; test containing the components she wants to maintain as well as its dependencies, through an </a:t>
            </a: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automated full deployment process </a:t>
            </a: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using Application Definition (ZAR) Files.</a:t>
            </a:r>
          </a:p>
        </p:txBody>
      </p:sp>
      <p:sp>
        <p:nvSpPr>
          <p:cNvPr id="29" name="Rectangle 28"/>
          <p:cNvSpPr/>
          <p:nvPr/>
        </p:nvSpPr>
        <p:spPr>
          <a:xfrm>
            <a:off x="2608059" y="2492671"/>
            <a:ext cx="44098" cy="1849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BCB97E49-8AA5-42F0-BD88-7D0FDCB25BDC}"/>
              </a:ext>
            </a:extLst>
          </p:cNvPr>
          <p:cNvSpPr/>
          <p:nvPr/>
        </p:nvSpPr>
        <p:spPr>
          <a:xfrm>
            <a:off x="832035" y="2254140"/>
            <a:ext cx="1972733" cy="25154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FFFFFF">
                  <a:lumMod val="95000"/>
                </a:srgbClr>
              </a:solidFill>
              <a:effectLst/>
              <a:uLnTx/>
              <a:uFillTx/>
              <a:latin typeface="Arial" panose="020B0604020202020204"/>
              <a:ea typeface="+mn-ea"/>
              <a:cs typeface="+mn-cs"/>
              <a:sym typeface="Calibri"/>
            </a:endParaRPr>
          </a:p>
        </p:txBody>
      </p:sp>
      <p:sp>
        <p:nvSpPr>
          <p:cNvPr id="32" name="Rectangle 31">
            <a:extLst>
              <a:ext uri="{FF2B5EF4-FFF2-40B4-BE49-F238E27FC236}">
                <a16:creationId xmlns:a16="http://schemas.microsoft.com/office/drawing/2014/main" id="{7372C0DA-1564-40CE-8DD0-4E57BCC7E122}"/>
              </a:ext>
            </a:extLst>
          </p:cNvPr>
          <p:cNvSpPr/>
          <p:nvPr/>
        </p:nvSpPr>
        <p:spPr>
          <a:xfrm>
            <a:off x="902197" y="2291541"/>
            <a:ext cx="59267" cy="245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FFFFFF"/>
              </a:solidFill>
              <a:effectLst/>
              <a:uLnTx/>
              <a:uFillTx/>
              <a:latin typeface="Arial" panose="020B0604020202020204"/>
              <a:ea typeface="+mn-ea"/>
              <a:cs typeface="+mn-cs"/>
              <a:sym typeface="Calibri"/>
            </a:endParaRPr>
          </a:p>
        </p:txBody>
      </p:sp>
      <p:sp>
        <p:nvSpPr>
          <p:cNvPr id="33" name="TextBox 32">
            <a:extLst>
              <a:ext uri="{FF2B5EF4-FFF2-40B4-BE49-F238E27FC236}">
                <a16:creationId xmlns:a16="http://schemas.microsoft.com/office/drawing/2014/main" id="{9B58CA04-1AEB-408F-88E9-B3D1BEEE3347}"/>
              </a:ext>
            </a:extLst>
          </p:cNvPr>
          <p:cNvSpPr txBox="1"/>
          <p:nvPr/>
        </p:nvSpPr>
        <p:spPr>
          <a:xfrm>
            <a:off x="947178" y="2283088"/>
            <a:ext cx="1595967" cy="553998"/>
          </a:xfrm>
          <a:prstGeom prst="rect">
            <a:avLst/>
          </a:prstGeom>
          <a:noFill/>
        </p:spPr>
        <p:txBody>
          <a:bodyPr wrap="square" anchor="t">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404040"/>
                </a:solidFill>
                <a:effectLst/>
                <a:uLnTx/>
                <a:uFillTx/>
                <a:latin typeface="Arial" panose="020B0604020202020204"/>
                <a:ea typeface="+mn-ea"/>
                <a:cs typeface="+mn-cs"/>
                <a:sym typeface="Calibri"/>
              </a:rPr>
              <a:t>SUBHILL 1- Enhance Build Orchestration &amp; Process</a:t>
            </a:r>
          </a:p>
        </p:txBody>
      </p:sp>
      <p:sp>
        <p:nvSpPr>
          <p:cNvPr id="34" name="TextBox 33">
            <a:extLst>
              <a:ext uri="{FF2B5EF4-FFF2-40B4-BE49-F238E27FC236}">
                <a16:creationId xmlns:a16="http://schemas.microsoft.com/office/drawing/2014/main" id="{7C8872F1-1832-44AB-9693-CC675751CAFD}"/>
              </a:ext>
            </a:extLst>
          </p:cNvPr>
          <p:cNvSpPr txBox="1"/>
          <p:nvPr/>
        </p:nvSpPr>
        <p:spPr>
          <a:xfrm>
            <a:off x="863784" y="2866034"/>
            <a:ext cx="1909233" cy="646331"/>
          </a:xfrm>
          <a:prstGeom prst="rect">
            <a:avLst/>
          </a:prstGeom>
          <a:noFill/>
        </p:spPr>
        <p:txBody>
          <a:bodyPr wrap="square">
            <a:spAutoFit/>
          </a:bodyPr>
          <a:lstStyle/>
          <a:p>
            <a:pPr marL="0" marR="0" lvl="0" indent="0" algn="l" defTabSz="449251"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04040"/>
                </a:solidFill>
                <a:effectLst/>
                <a:uLnTx/>
                <a:uFillTx/>
                <a:latin typeface="Arial" panose="020B0604020202020204"/>
                <a:ea typeface="+mn-ea"/>
                <a:cs typeface="+mn-cs"/>
                <a:sym typeface="Calibri"/>
              </a:rPr>
              <a:t>In addition to Jenkins, Deb can use some popular </a:t>
            </a:r>
            <a:r>
              <a:rPr kumimoji="0" lang="en-US" sz="900" b="1" i="0" u="none" strike="noStrike" kern="0" cap="none" spc="0" normalizeH="0" baseline="0" noProof="0" dirty="0">
                <a:ln>
                  <a:noFill/>
                </a:ln>
                <a:solidFill>
                  <a:srgbClr val="404040"/>
                </a:solidFill>
                <a:effectLst/>
                <a:uLnTx/>
                <a:uFillTx/>
                <a:latin typeface="Arial" panose="020B0604020202020204"/>
                <a:ea typeface="+mn-ea"/>
                <a:cs typeface="+mn-cs"/>
                <a:sym typeface="Calibri"/>
              </a:rPr>
              <a:t>pipeline coordinators</a:t>
            </a:r>
            <a:r>
              <a:rPr kumimoji="0" lang="en-US" sz="900" b="0" i="0" u="none" strike="noStrike" kern="0" cap="none" spc="0" normalizeH="0" baseline="0" noProof="0" dirty="0">
                <a:ln>
                  <a:noFill/>
                </a:ln>
                <a:solidFill>
                  <a:srgbClr val="404040"/>
                </a:solidFill>
                <a:effectLst/>
                <a:uLnTx/>
                <a:uFillTx/>
                <a:latin typeface="Arial" panose="020B0604020202020204"/>
                <a:ea typeface="+mn-ea"/>
                <a:cs typeface="+mn-cs"/>
                <a:sym typeface="Calibri"/>
              </a:rPr>
              <a:t> such as MS Azure or JetBrains TeamCity.</a:t>
            </a:r>
          </a:p>
        </p:txBody>
      </p:sp>
      <p:sp>
        <p:nvSpPr>
          <p:cNvPr id="36" name="Rectangle 35">
            <a:extLst>
              <a:ext uri="{FF2B5EF4-FFF2-40B4-BE49-F238E27FC236}">
                <a16:creationId xmlns:a16="http://schemas.microsoft.com/office/drawing/2014/main" id="{CE2A4AAA-3FE9-E241-A371-18D35A100525}"/>
              </a:ext>
            </a:extLst>
          </p:cNvPr>
          <p:cNvSpPr/>
          <p:nvPr/>
        </p:nvSpPr>
        <p:spPr>
          <a:xfrm>
            <a:off x="3037595" y="2254138"/>
            <a:ext cx="59267" cy="245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FFFFFF"/>
              </a:solidFill>
              <a:effectLst/>
              <a:uLnTx/>
              <a:uFillTx/>
              <a:latin typeface="Arial" panose="020B0604020202020204"/>
              <a:ea typeface="+mn-ea"/>
              <a:cs typeface="+mn-cs"/>
              <a:sym typeface="Calibri"/>
            </a:endParaRPr>
          </a:p>
        </p:txBody>
      </p:sp>
      <p:sp>
        <p:nvSpPr>
          <p:cNvPr id="13" name="Rectangle 12">
            <a:extLst>
              <a:ext uri="{FF2B5EF4-FFF2-40B4-BE49-F238E27FC236}">
                <a16:creationId xmlns:a16="http://schemas.microsoft.com/office/drawing/2014/main" id="{E73DA81B-D9F3-9643-8C78-0EACA6D8C41C}"/>
              </a:ext>
            </a:extLst>
          </p:cNvPr>
          <p:cNvSpPr/>
          <p:nvPr/>
        </p:nvSpPr>
        <p:spPr>
          <a:xfrm>
            <a:off x="4793115" y="2270747"/>
            <a:ext cx="1575819" cy="160911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lumMod val="95000"/>
                </a:srgbClr>
              </a:solidFill>
              <a:effectLst/>
              <a:uLnTx/>
              <a:uFillTx/>
              <a:latin typeface="Arial" panose="020B0604020202020204"/>
              <a:ea typeface="+mn-ea"/>
              <a:cs typeface="+mn-cs"/>
            </a:endParaRPr>
          </a:p>
        </p:txBody>
      </p:sp>
      <p:sp>
        <p:nvSpPr>
          <p:cNvPr id="14" name="TextBox 27">
            <a:extLst>
              <a:ext uri="{FF2B5EF4-FFF2-40B4-BE49-F238E27FC236}">
                <a16:creationId xmlns:a16="http://schemas.microsoft.com/office/drawing/2014/main" id="{F3908F05-7BB2-114A-8D35-2C47C2114654}"/>
              </a:ext>
            </a:extLst>
          </p:cNvPr>
          <p:cNvSpPr txBox="1"/>
          <p:nvPr/>
        </p:nvSpPr>
        <p:spPr>
          <a:xfrm>
            <a:off x="4819678" y="2299696"/>
            <a:ext cx="1519556" cy="2316019"/>
          </a:xfrm>
          <a:prstGeom prst="rect">
            <a:avLst/>
          </a:prstGeom>
          <a:noFill/>
        </p:spPr>
        <p:txBody>
          <a:bodyPr wrap="square" rtlCol="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04040"/>
                </a:solidFill>
                <a:effectLst/>
                <a:uLnTx/>
                <a:uFillTx/>
                <a:latin typeface="Arial" panose="020B0604020202020204"/>
                <a:ea typeface="+mn-ea"/>
                <a:cs typeface="+mn-cs"/>
              </a:rPr>
              <a:t>SUBHILL  3 Enhance Pipeline Capabilities</a:t>
            </a:r>
            <a:endParaRPr kumimoji="0" lang="en-US" sz="1000" b="0" i="0" u="none" strike="noStrike" kern="1200" cap="none" spc="0" normalizeH="0" baseline="0" noProof="0" dirty="0">
              <a:ln>
                <a:noFill/>
              </a:ln>
              <a:solidFill>
                <a:srgbClr val="404040"/>
              </a:solidFill>
              <a:effectLst/>
              <a:uLnTx/>
              <a:uFillTx/>
              <a:latin typeface="Arial" panose="020B0604020202020204"/>
              <a:ea typeface="+mn-lt"/>
              <a:cs typeface="Arial" panose="020B0604020202020204"/>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Deb can use alternative Deployment Automation Tools like </a:t>
            </a: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Ansible</a:t>
            </a: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 thanks to new scripting languages supported by DBB like </a:t>
            </a: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Python</a:t>
            </a: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Unit Tests can be </a:t>
            </a: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automatically triggered </a:t>
            </a: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for Deb in builds thanks to dependency management between programs and unit tests.</a:t>
            </a:r>
          </a:p>
        </p:txBody>
      </p:sp>
      <p:sp>
        <p:nvSpPr>
          <p:cNvPr id="15" name="Rectangle 14">
            <a:extLst>
              <a:ext uri="{FF2B5EF4-FFF2-40B4-BE49-F238E27FC236}">
                <a16:creationId xmlns:a16="http://schemas.microsoft.com/office/drawing/2014/main" id="{0F5F37A9-24A8-2C47-A90B-BF8B7B95D703}"/>
              </a:ext>
            </a:extLst>
          </p:cNvPr>
          <p:cNvSpPr/>
          <p:nvPr/>
        </p:nvSpPr>
        <p:spPr>
          <a:xfrm>
            <a:off x="4819678" y="2270746"/>
            <a:ext cx="59267" cy="245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FFFFFF"/>
              </a:solidFill>
              <a:effectLst/>
              <a:uLnTx/>
              <a:uFillTx/>
              <a:latin typeface="Arial" panose="020B0604020202020204"/>
              <a:ea typeface="+mn-ea"/>
              <a:cs typeface="+mn-cs"/>
              <a:sym typeface="Calibri"/>
            </a:endParaRPr>
          </a:p>
        </p:txBody>
      </p:sp>
      <p:sp>
        <p:nvSpPr>
          <p:cNvPr id="16" name="Rectangle 15">
            <a:extLst>
              <a:ext uri="{FF2B5EF4-FFF2-40B4-BE49-F238E27FC236}">
                <a16:creationId xmlns:a16="http://schemas.microsoft.com/office/drawing/2014/main" id="{F663AB9E-74AA-8248-AB18-C78F902D8789}"/>
              </a:ext>
            </a:extLst>
          </p:cNvPr>
          <p:cNvSpPr/>
          <p:nvPr/>
        </p:nvSpPr>
        <p:spPr>
          <a:xfrm>
            <a:off x="6575198" y="2254138"/>
            <a:ext cx="1575819" cy="251546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lumMod val="95000"/>
                </a:srgbClr>
              </a:solidFill>
              <a:effectLst/>
              <a:uLnTx/>
              <a:uFillTx/>
              <a:latin typeface="Arial" panose="020B0604020202020204"/>
              <a:ea typeface="+mn-ea"/>
              <a:cs typeface="+mn-cs"/>
            </a:endParaRPr>
          </a:p>
        </p:txBody>
      </p:sp>
      <p:sp>
        <p:nvSpPr>
          <p:cNvPr id="17" name="TextBox 27">
            <a:extLst>
              <a:ext uri="{FF2B5EF4-FFF2-40B4-BE49-F238E27FC236}">
                <a16:creationId xmlns:a16="http://schemas.microsoft.com/office/drawing/2014/main" id="{5C40BDE5-10DB-1540-872A-1DFFD879C67D}"/>
              </a:ext>
            </a:extLst>
          </p:cNvPr>
          <p:cNvSpPr txBox="1"/>
          <p:nvPr/>
        </p:nvSpPr>
        <p:spPr>
          <a:xfrm>
            <a:off x="6601761" y="2299696"/>
            <a:ext cx="1430739" cy="1346522"/>
          </a:xfrm>
          <a:prstGeom prst="rect">
            <a:avLst/>
          </a:prstGeom>
          <a:noFill/>
        </p:spPr>
        <p:txBody>
          <a:bodyPr wrap="square" rtlCol="0" anchor="t">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04040"/>
                </a:solidFill>
                <a:effectLst/>
                <a:uLnTx/>
                <a:uFillTx/>
                <a:latin typeface="Arial" panose="020B0604020202020204"/>
                <a:ea typeface="+mn-ea"/>
                <a:cs typeface="+mn-cs"/>
              </a:rPr>
              <a:t>SUBHILL  4 Foundation</a:t>
            </a:r>
            <a:endParaRPr kumimoji="0" lang="en-US" sz="1000" b="0" i="0" u="none" strike="noStrike" kern="1200" cap="none" spc="0" normalizeH="0" baseline="0" noProof="0" dirty="0">
              <a:ln>
                <a:noFill/>
              </a:ln>
              <a:solidFill>
                <a:srgbClr val="404040"/>
              </a:solidFill>
              <a:effectLst/>
              <a:uLnTx/>
              <a:uFillTx/>
              <a:latin typeface="Arial" panose="020B0604020202020204"/>
              <a:ea typeface="+mn-lt"/>
              <a:cs typeface="Arial" panose="020B0604020202020204"/>
            </a:endParaRP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750" b="1" i="0" u="none" strike="noStrike" kern="1200" cap="none" spc="0" normalizeH="0" baseline="0" noProof="0" dirty="0">
              <a:ln>
                <a:noFill/>
              </a:ln>
              <a:solidFill>
                <a:srgbClr val="404040"/>
              </a:solidFill>
              <a:effectLst/>
              <a:uLnTx/>
              <a:uFillTx/>
              <a:latin typeface="Arial" panose="020B0604020202020204"/>
              <a:ea typeface="+mn-ea"/>
              <a:cs typeface="Arial"/>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Deb can use the tool chain reliably thanks to </a:t>
            </a: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increased availability </a:t>
            </a: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support in DBB using WebSphere Liberty clustering and DB2 HA.</a:t>
            </a:r>
            <a:endParaRPr kumimoji="0" lang="en-US" sz="900" b="0" i="0" u="none" strike="noStrike" kern="1200" cap="none" spc="0" normalizeH="0" baseline="0" noProof="0" dirty="0">
              <a:ln>
                <a:noFill/>
              </a:ln>
              <a:solidFill>
                <a:srgbClr val="404040"/>
              </a:solidFill>
              <a:effectLst/>
              <a:uLnTx/>
              <a:uFillTx/>
              <a:latin typeface="Arial" panose="020B0604020202020204"/>
              <a:ea typeface="+mn-ea"/>
              <a:cs typeface="Arial"/>
            </a:endParaRPr>
          </a:p>
        </p:txBody>
      </p:sp>
      <p:sp>
        <p:nvSpPr>
          <p:cNvPr id="18" name="Rectangle 17">
            <a:extLst>
              <a:ext uri="{FF2B5EF4-FFF2-40B4-BE49-F238E27FC236}">
                <a16:creationId xmlns:a16="http://schemas.microsoft.com/office/drawing/2014/main" id="{C675F804-2D2E-F940-98A3-5AC7C15BEA25}"/>
              </a:ext>
            </a:extLst>
          </p:cNvPr>
          <p:cNvSpPr/>
          <p:nvPr/>
        </p:nvSpPr>
        <p:spPr>
          <a:xfrm>
            <a:off x="6601761" y="2270746"/>
            <a:ext cx="59267" cy="24553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1" b="0" i="0" u="none" strike="noStrike" kern="0" cap="none" spc="0" normalizeH="0" baseline="0" noProof="0">
              <a:ln>
                <a:noFill/>
              </a:ln>
              <a:solidFill>
                <a:srgbClr val="FFFFFF"/>
              </a:solidFill>
              <a:effectLst/>
              <a:uLnTx/>
              <a:uFillTx/>
              <a:latin typeface="Arial" panose="020B0604020202020204"/>
              <a:ea typeface="+mn-ea"/>
              <a:cs typeface="+mn-cs"/>
              <a:sym typeface="Calibri"/>
            </a:endParaRPr>
          </a:p>
        </p:txBody>
      </p:sp>
      <p:sp>
        <p:nvSpPr>
          <p:cNvPr id="19" name="TextBox 4">
            <a:extLst>
              <a:ext uri="{FF2B5EF4-FFF2-40B4-BE49-F238E27FC236}">
                <a16:creationId xmlns:a16="http://schemas.microsoft.com/office/drawing/2014/main" id="{1F15667C-EF3A-C842-8B80-64F6AAEAAE72}"/>
              </a:ext>
            </a:extLst>
          </p:cNvPr>
          <p:cNvSpPr txBox="1"/>
          <p:nvPr/>
        </p:nvSpPr>
        <p:spPr>
          <a:xfrm>
            <a:off x="5794348" y="835859"/>
            <a:ext cx="2825425" cy="577338"/>
          </a:xfrm>
          <a:prstGeom prst="rect">
            <a:avLst/>
          </a:prstGeom>
          <a:noFill/>
        </p:spPr>
        <p:txBody>
          <a:bodyPr wrap="square">
            <a:spAutoFit/>
          </a:body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Arial" panose="020B0604020202020204"/>
                <a:ea typeface="+mn-ea"/>
                <a:cs typeface="+mn-cs"/>
                <a:sym typeface="Calibri"/>
              </a:rPr>
              <a:t>Deb, a developer, can use some additional market dominant tools for Build &amp; Deployment while moving forward in a cloud-native developer experience with deployment capabilities supporting provisioning activities</a:t>
            </a:r>
          </a:p>
        </p:txBody>
      </p:sp>
      <p:sp>
        <p:nvSpPr>
          <p:cNvPr id="20" name="Rectangle 19">
            <a:extLst>
              <a:ext uri="{FF2B5EF4-FFF2-40B4-BE49-F238E27FC236}">
                <a16:creationId xmlns:a16="http://schemas.microsoft.com/office/drawing/2014/main" id="{33D432B6-3CA3-6F4B-B436-DD550936ECE4}"/>
              </a:ext>
            </a:extLst>
          </p:cNvPr>
          <p:cNvSpPr/>
          <p:nvPr/>
        </p:nvSpPr>
        <p:spPr>
          <a:xfrm>
            <a:off x="189204" y="101285"/>
            <a:ext cx="2266406" cy="194909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lumMod val="95000"/>
                </a:srgbClr>
              </a:solidFill>
              <a:effectLst/>
              <a:uLnTx/>
              <a:uFillTx/>
              <a:latin typeface="Arial" panose="020B0604020202020204"/>
              <a:ea typeface="+mn-ea"/>
              <a:cs typeface="+mn-cs"/>
            </a:endParaRPr>
          </a:p>
        </p:txBody>
      </p:sp>
      <p:grpSp>
        <p:nvGrpSpPr>
          <p:cNvPr id="21" name="Group 2">
            <a:extLst>
              <a:ext uri="{FF2B5EF4-FFF2-40B4-BE49-F238E27FC236}">
                <a16:creationId xmlns:a16="http://schemas.microsoft.com/office/drawing/2014/main" id="{F7A0A26A-5CD0-F948-B7D2-A3017CA3A8CC}"/>
              </a:ext>
            </a:extLst>
          </p:cNvPr>
          <p:cNvGrpSpPr/>
          <p:nvPr/>
        </p:nvGrpSpPr>
        <p:grpSpPr>
          <a:xfrm>
            <a:off x="715860" y="364560"/>
            <a:ext cx="1200320" cy="1673450"/>
            <a:chOff x="1661302" y="1416572"/>
            <a:chExt cx="1200320" cy="1673450"/>
          </a:xfrm>
        </p:grpSpPr>
        <p:pic>
          <p:nvPicPr>
            <p:cNvPr id="22" name="Picture 18">
              <a:extLst>
                <a:ext uri="{FF2B5EF4-FFF2-40B4-BE49-F238E27FC236}">
                  <a16:creationId xmlns:a16="http://schemas.microsoft.com/office/drawing/2014/main" id="{B8A683CE-6F63-E74E-8963-5F89449FC5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0204" y="1416572"/>
              <a:ext cx="1056678" cy="1056678"/>
            </a:xfrm>
            <a:prstGeom prst="rect">
              <a:avLst/>
            </a:prstGeom>
          </p:spPr>
        </p:pic>
        <p:sp>
          <p:nvSpPr>
            <p:cNvPr id="23" name="TextBox 21">
              <a:extLst>
                <a:ext uri="{FF2B5EF4-FFF2-40B4-BE49-F238E27FC236}">
                  <a16:creationId xmlns:a16="http://schemas.microsoft.com/office/drawing/2014/main" id="{0B73C5BD-FDA6-2840-8018-F00F71CC9F97}"/>
                </a:ext>
              </a:extLst>
            </p:cNvPr>
            <p:cNvSpPr txBox="1"/>
            <p:nvPr/>
          </p:nvSpPr>
          <p:spPr>
            <a:xfrm>
              <a:off x="1665535" y="2560699"/>
              <a:ext cx="1196087" cy="24237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dirty="0">
                  <a:ln>
                    <a:noFill/>
                  </a:ln>
                  <a:solidFill>
                    <a:srgbClr val="C1272D"/>
                  </a:solidFill>
                  <a:effectLst/>
                  <a:uLnTx/>
                  <a:uFillTx/>
                  <a:latin typeface="Arial" panose="020B0604020202020204"/>
                  <a:ea typeface="+mn-ea"/>
                  <a:cs typeface="+mn-cs"/>
                </a:rPr>
                <a:t>DEB</a:t>
              </a:r>
            </a:p>
          </p:txBody>
        </p:sp>
        <p:sp>
          <p:nvSpPr>
            <p:cNvPr id="24" name="TextBox 22">
              <a:extLst>
                <a:ext uri="{FF2B5EF4-FFF2-40B4-BE49-F238E27FC236}">
                  <a16:creationId xmlns:a16="http://schemas.microsoft.com/office/drawing/2014/main" id="{96A405D6-FAFE-7645-8A42-1AE817ED4D5C}"/>
                </a:ext>
              </a:extLst>
            </p:cNvPr>
            <p:cNvSpPr txBox="1"/>
            <p:nvPr/>
          </p:nvSpPr>
          <p:spPr>
            <a:xfrm>
              <a:off x="1661302" y="2801353"/>
              <a:ext cx="1196087" cy="288669"/>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638" b="1" i="0" u="none" strike="noStrike" kern="1200" cap="none" spc="0" normalizeH="0" baseline="0" noProof="0" dirty="0">
                  <a:ln>
                    <a:noFill/>
                  </a:ln>
                  <a:solidFill>
                    <a:srgbClr val="404040"/>
                  </a:solidFill>
                  <a:effectLst/>
                  <a:uLnTx/>
                  <a:uFillTx/>
                  <a:latin typeface="Arial" panose="020B0604020202020204"/>
                  <a:ea typeface="+mn-ea"/>
                  <a:cs typeface="+mn-cs"/>
                </a:rPr>
                <a:t>NEW </a:t>
              </a:r>
              <a:r>
                <a:rPr kumimoji="0" lang="en-US" sz="638" b="0" i="0" u="none" strike="noStrike" kern="1200" cap="none" spc="0" normalizeH="0" baseline="0" noProof="0" dirty="0">
                  <a:ln>
                    <a:noFill/>
                  </a:ln>
                  <a:solidFill>
                    <a:srgbClr val="404040"/>
                  </a:solidFill>
                  <a:effectLst/>
                  <a:uLnTx/>
                  <a:uFillTx/>
                  <a:latin typeface="Arial" panose="020B0604020202020204"/>
                  <a:ea typeface="+mn-ea"/>
                  <a:cs typeface="+mn-cs"/>
                </a:rPr>
                <a:t>APPLICATION DEVELOPER</a:t>
              </a:r>
            </a:p>
          </p:txBody>
        </p:sp>
        <p:cxnSp>
          <p:nvCxnSpPr>
            <p:cNvPr id="25" name="Straight Connector 23">
              <a:extLst>
                <a:ext uri="{FF2B5EF4-FFF2-40B4-BE49-F238E27FC236}">
                  <a16:creationId xmlns:a16="http://schemas.microsoft.com/office/drawing/2014/main" id="{D46F3683-0CE4-E946-80A6-8F0A772A501B}"/>
                </a:ext>
              </a:extLst>
            </p:cNvPr>
            <p:cNvCxnSpPr/>
            <p:nvPr/>
          </p:nvCxnSpPr>
          <p:spPr>
            <a:xfrm>
              <a:off x="2121918" y="2786537"/>
              <a:ext cx="266700" cy="0"/>
            </a:xfrm>
            <a:prstGeom prst="line">
              <a:avLst/>
            </a:prstGeom>
            <a:ln>
              <a:solidFill>
                <a:srgbClr val="C1272D"/>
              </a:solidFill>
            </a:ln>
          </p:spPr>
          <p:style>
            <a:lnRef idx="1">
              <a:schemeClr val="accent1"/>
            </a:lnRef>
            <a:fillRef idx="0">
              <a:schemeClr val="accent1"/>
            </a:fillRef>
            <a:effectRef idx="0">
              <a:schemeClr val="accent1"/>
            </a:effectRef>
            <a:fontRef idx="minor">
              <a:schemeClr val="tx1"/>
            </a:fontRef>
          </p:style>
        </p:cxnSp>
      </p:grpSp>
      <p:grpSp>
        <p:nvGrpSpPr>
          <p:cNvPr id="45" name="Group 24">
            <a:extLst>
              <a:ext uri="{FF2B5EF4-FFF2-40B4-BE49-F238E27FC236}">
                <a16:creationId xmlns:a16="http://schemas.microsoft.com/office/drawing/2014/main" id="{595BE47C-BEAB-4244-A7AF-7E6F1A29E8E1}"/>
              </a:ext>
            </a:extLst>
          </p:cNvPr>
          <p:cNvGrpSpPr/>
          <p:nvPr/>
        </p:nvGrpSpPr>
        <p:grpSpPr>
          <a:xfrm>
            <a:off x="2436998" y="529508"/>
            <a:ext cx="2830435" cy="1447793"/>
            <a:chOff x="3702839" y="694700"/>
            <a:chExt cx="2830435" cy="1447793"/>
          </a:xfrm>
        </p:grpSpPr>
        <p:grpSp>
          <p:nvGrpSpPr>
            <p:cNvPr id="46" name="Group 25">
              <a:extLst>
                <a:ext uri="{FF2B5EF4-FFF2-40B4-BE49-F238E27FC236}">
                  <a16:creationId xmlns:a16="http://schemas.microsoft.com/office/drawing/2014/main" id="{EC0BFD3F-E867-2145-9EAA-FE4F90BE2D2B}"/>
                </a:ext>
              </a:extLst>
            </p:cNvPr>
            <p:cNvGrpSpPr/>
            <p:nvPr/>
          </p:nvGrpSpPr>
          <p:grpSpPr>
            <a:xfrm>
              <a:off x="4012949" y="769554"/>
              <a:ext cx="2520325" cy="1372939"/>
              <a:chOff x="4012949" y="769554"/>
              <a:chExt cx="2520325" cy="1372939"/>
            </a:xfrm>
          </p:grpSpPr>
          <p:sp>
            <p:nvSpPr>
              <p:cNvPr id="48" name="TextBox 27">
                <a:extLst>
                  <a:ext uri="{FF2B5EF4-FFF2-40B4-BE49-F238E27FC236}">
                    <a16:creationId xmlns:a16="http://schemas.microsoft.com/office/drawing/2014/main" id="{67200207-A7A0-1E43-8610-F91B4DDE10BC}"/>
                  </a:ext>
                </a:extLst>
              </p:cNvPr>
              <p:cNvSpPr txBox="1"/>
              <p:nvPr/>
            </p:nvSpPr>
            <p:spPr>
              <a:xfrm>
                <a:off x="4078717" y="834227"/>
                <a:ext cx="1196087" cy="230832"/>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04040"/>
                    </a:solidFill>
                    <a:effectLst/>
                    <a:uLnTx/>
                    <a:uFillTx/>
                    <a:latin typeface="Arial" panose="020B0604020202020204"/>
                    <a:ea typeface="+mn-ea"/>
                    <a:cs typeface="+mn-cs"/>
                  </a:rPr>
                  <a:t>PAIN POINTS</a:t>
                </a:r>
              </a:p>
            </p:txBody>
          </p:sp>
          <p:sp>
            <p:nvSpPr>
              <p:cNvPr id="49" name="TextBox 28">
                <a:extLst>
                  <a:ext uri="{FF2B5EF4-FFF2-40B4-BE49-F238E27FC236}">
                    <a16:creationId xmlns:a16="http://schemas.microsoft.com/office/drawing/2014/main" id="{95E3AF45-DC34-AE41-B701-50C3D9DF09D0}"/>
                  </a:ext>
                </a:extLst>
              </p:cNvPr>
              <p:cNvSpPr txBox="1"/>
              <p:nvPr/>
            </p:nvSpPr>
            <p:spPr>
              <a:xfrm>
                <a:off x="4012949" y="1080664"/>
                <a:ext cx="2520325" cy="1061829"/>
              </a:xfrm>
              <a:prstGeom prst="rect">
                <a:avLst/>
              </a:prstGeom>
              <a:noFill/>
            </p:spPr>
            <p:txBody>
              <a:bodyPr wrap="square" rtlCol="0">
                <a:spAutoFit/>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New to the space, worried about breaking the code when making changes.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Lack of documentation to understand the decades old application.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rPr>
                  <a:t>Learns through testing programs to see how they work.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404040"/>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341F9F27-5DD4-2648-BF8D-B29288E733FA}"/>
                  </a:ext>
                </a:extLst>
              </p:cNvPr>
              <p:cNvSpPr/>
              <p:nvPr/>
            </p:nvSpPr>
            <p:spPr>
              <a:xfrm>
                <a:off x="4033009" y="769554"/>
                <a:ext cx="45719" cy="2423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47" name="TextBox 26">
              <a:extLst>
                <a:ext uri="{FF2B5EF4-FFF2-40B4-BE49-F238E27FC236}">
                  <a16:creationId xmlns:a16="http://schemas.microsoft.com/office/drawing/2014/main" id="{9D92192A-23F4-3042-B787-963CBC5BCB3F}"/>
                </a:ext>
              </a:extLst>
            </p:cNvPr>
            <p:cNvSpPr txBox="1"/>
            <p:nvPr/>
          </p:nvSpPr>
          <p:spPr>
            <a:xfrm>
              <a:off x="3702839" y="694700"/>
              <a:ext cx="1196087" cy="230832"/>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C1272D"/>
                  </a:solidFill>
                  <a:effectLst/>
                  <a:uLnTx/>
                  <a:uFillTx/>
                  <a:latin typeface="Arial" panose="020B0604020202020204"/>
                  <a:ea typeface="+mn-ea"/>
                  <a:cs typeface="+mn-cs"/>
                </a:rPr>
                <a:t>DEB</a:t>
              </a:r>
            </a:p>
          </p:txBody>
        </p:sp>
      </p:grpSp>
      <p:sp>
        <p:nvSpPr>
          <p:cNvPr id="52" name="Titre 3">
            <a:extLst>
              <a:ext uri="{FF2B5EF4-FFF2-40B4-BE49-F238E27FC236}">
                <a16:creationId xmlns:a16="http://schemas.microsoft.com/office/drawing/2014/main" id="{0911AB17-1635-1240-ADD6-19FA4FA7A52A}"/>
              </a:ext>
            </a:extLst>
          </p:cNvPr>
          <p:cNvSpPr txBox="1">
            <a:spLocks/>
          </p:cNvSpPr>
          <p:nvPr/>
        </p:nvSpPr>
        <p:spPr>
          <a:xfrm>
            <a:off x="2790027" y="114089"/>
            <a:ext cx="2279446" cy="2769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t>19Q3 / Q4 Plan</a:t>
            </a:r>
          </a:p>
        </p:txBody>
      </p:sp>
    </p:spTree>
    <p:extLst>
      <p:ext uri="{BB962C8B-B14F-4D97-AF65-F5344CB8AC3E}">
        <p14:creationId xmlns:p14="http://schemas.microsoft.com/office/powerpoint/2010/main" val="235255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070412" y="1412555"/>
            <a:ext cx="1854908" cy="11037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wants to build and test her code change in an isolated environment she can get “on the fly”.</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wants to ensure that her code change does not create any regression defect.</a:t>
            </a:r>
          </a:p>
        </p:txBody>
      </p:sp>
      <p:sp>
        <p:nvSpPr>
          <p:cNvPr id="20" name="Rectangle 19"/>
          <p:cNvSpPr/>
          <p:nvPr/>
        </p:nvSpPr>
        <p:spPr>
          <a:xfrm>
            <a:off x="3957880" y="1412555"/>
            <a:ext cx="1854908" cy="11037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wants to use the pipeline coordinator adopted (imposed) by distributed teams.</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is never blocked by infrastructure or application issue in the DevOps toolchain</a:t>
            </a:r>
          </a:p>
        </p:txBody>
      </p:sp>
      <p:sp>
        <p:nvSpPr>
          <p:cNvPr id="21" name="Rectangle 20"/>
          <p:cNvSpPr/>
          <p:nvPr/>
        </p:nvSpPr>
        <p:spPr>
          <a:xfrm>
            <a:off x="5845347" y="1412555"/>
            <a:ext cx="1854908" cy="110370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404040">
                  <a:lumMod val="50000"/>
                </a:srgbClr>
              </a:solidFill>
              <a:effectLst/>
              <a:uLnTx/>
              <a:uFillTx/>
              <a:latin typeface="Arial" panose="020B0604020202020204"/>
              <a:ea typeface="+mn-ea"/>
              <a:cs typeface="+mn-cs"/>
            </a:endParaRPr>
          </a:p>
        </p:txBody>
      </p:sp>
      <p:sp>
        <p:nvSpPr>
          <p:cNvPr id="22" name="Rectangle 21"/>
          <p:cNvSpPr/>
          <p:nvPr/>
        </p:nvSpPr>
        <p:spPr>
          <a:xfrm>
            <a:off x="1477288" y="1412555"/>
            <a:ext cx="560565" cy="110370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p:cNvSpPr/>
          <p:nvPr/>
        </p:nvSpPr>
        <p:spPr>
          <a:xfrm>
            <a:off x="2070412" y="3492095"/>
            <a:ext cx="1854908" cy="74440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Application Definition File and ZAR</a:t>
            </a: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Groovy Deployment Scripts</a:t>
            </a: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UT / Program dependency and UT execution in Groovy scripts</a:t>
            </a:r>
          </a:p>
        </p:txBody>
      </p:sp>
      <p:sp>
        <p:nvSpPr>
          <p:cNvPr id="24" name="Rectangle 23"/>
          <p:cNvSpPr/>
          <p:nvPr/>
        </p:nvSpPr>
        <p:spPr>
          <a:xfrm>
            <a:off x="3957880" y="3502353"/>
            <a:ext cx="1854908" cy="73414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MS Azure , TeamCity and GitLab CI to support Rocket Git and DBB. </a:t>
            </a:r>
          </a:p>
          <a:p>
            <a:pPr marL="171450" marR="0" lvl="0" indent="-171450" algn="l" defTabSz="51435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Increased availability support for DBB WebApp via Liberty clustering</a:t>
            </a: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Arial"/>
            </a:endParaRPr>
          </a:p>
        </p:txBody>
      </p:sp>
      <p:sp>
        <p:nvSpPr>
          <p:cNvPr id="25" name="Rectangle 24"/>
          <p:cNvSpPr/>
          <p:nvPr/>
        </p:nvSpPr>
        <p:spPr>
          <a:xfrm>
            <a:off x="5845347" y="3487564"/>
            <a:ext cx="1854908" cy="748936"/>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6922" marR="0" lvl="0" indent="-136922" algn="l" defTabSz="735806" rtl="0" eaLnBrk="1" fontAlgn="auto" latinLnBrk="0" hangingPunct="1">
              <a:lnSpc>
                <a:spcPct val="100000"/>
              </a:lnSpc>
              <a:spcBef>
                <a:spcPts val="396"/>
              </a:spcBef>
              <a:spcAft>
                <a:spcPts val="0"/>
              </a:spcAft>
              <a:buClrTx/>
              <a:buSzPct val="100000"/>
              <a:buFont typeface="Verdana" pitchFamily="34" charset="0"/>
              <a:buChar char="•"/>
              <a:tabLst/>
              <a:defRPr/>
            </a:pPr>
            <a:endParaRPr kumimoji="0" lang="en-US" sz="900" b="0" i="0" u="none" strike="noStrike" kern="1200" cap="none" spc="0" normalizeH="0" baseline="0" noProof="0" dirty="0">
              <a:ln>
                <a:noFill/>
              </a:ln>
              <a:solidFill>
                <a:srgbClr val="404040">
                  <a:lumMod val="50000"/>
                </a:srgbClr>
              </a:solidFill>
              <a:effectLst/>
              <a:uLnTx/>
              <a:uFillTx/>
              <a:latin typeface="Arial" panose="020B0604020202020204"/>
              <a:ea typeface="ＭＳ Ｐゴシック" pitchFamily="34" charset="-128"/>
              <a:cs typeface="+mn-cs"/>
            </a:endParaRPr>
          </a:p>
        </p:txBody>
      </p:sp>
      <p:sp>
        <p:nvSpPr>
          <p:cNvPr id="26" name="Rectangle 25"/>
          <p:cNvSpPr/>
          <p:nvPr/>
        </p:nvSpPr>
        <p:spPr>
          <a:xfrm>
            <a:off x="1477288" y="3502353"/>
            <a:ext cx="560565" cy="73414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7" name="Rectangle 26"/>
          <p:cNvSpPr/>
          <p:nvPr/>
        </p:nvSpPr>
        <p:spPr>
          <a:xfrm>
            <a:off x="2070412" y="2534795"/>
            <a:ext cx="1854908" cy="932848"/>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gets fully and automatically deployed application in a provisioned environment.</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get UT results automatically when she triggers a build.</a:t>
            </a:r>
          </a:p>
        </p:txBody>
      </p:sp>
      <p:sp>
        <p:nvSpPr>
          <p:cNvPr id="29" name="Rectangle 28"/>
          <p:cNvSpPr/>
          <p:nvPr/>
        </p:nvSpPr>
        <p:spPr>
          <a:xfrm>
            <a:off x="3957880" y="2533663"/>
            <a:ext cx="1854908" cy="93398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can trigger z/OS builds from market dominant tools.</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rPr>
              <a:t>Deb can access Build toolchain 24/7</a:t>
            </a:r>
          </a:p>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404040">
                  <a:lumMod val="50000"/>
                </a:srgbClr>
              </a:solidFill>
              <a:effectLst/>
              <a:uLnTx/>
              <a:uFillTx/>
              <a:latin typeface="Arial" panose="020B0604020202020204"/>
              <a:ea typeface="+mn-ea"/>
              <a:cs typeface="+mn-cs"/>
            </a:endParaRPr>
          </a:p>
        </p:txBody>
      </p:sp>
      <p:sp>
        <p:nvSpPr>
          <p:cNvPr id="30" name="Rectangle 29"/>
          <p:cNvSpPr/>
          <p:nvPr/>
        </p:nvSpPr>
        <p:spPr>
          <a:xfrm>
            <a:off x="5845347" y="2533664"/>
            <a:ext cx="1854908" cy="933979"/>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136922" marR="0" lvl="0" indent="-136922" algn="l" defTabSz="735806" rtl="0" eaLnBrk="1" fontAlgn="auto" latinLnBrk="0" hangingPunct="1">
              <a:lnSpc>
                <a:spcPct val="100000"/>
              </a:lnSpc>
              <a:spcBef>
                <a:spcPts val="396"/>
              </a:spcBef>
              <a:spcAft>
                <a:spcPts val="0"/>
              </a:spcAft>
              <a:buClrTx/>
              <a:buSzPct val="100000"/>
              <a:buFont typeface="Verdana" pitchFamily="34" charset="0"/>
              <a:buChar char="•"/>
              <a:tabLst/>
              <a:defRPr/>
            </a:pPr>
            <a:endParaRPr kumimoji="0" lang="en-US" sz="900" b="0" i="0" u="none" strike="noStrike" kern="1200" cap="none" spc="0" normalizeH="0" baseline="0" noProof="0" dirty="0">
              <a:ln>
                <a:noFill/>
              </a:ln>
              <a:solidFill>
                <a:srgbClr val="404040">
                  <a:lumMod val="50000"/>
                </a:srgbClr>
              </a:solidFill>
              <a:effectLst/>
              <a:uLnTx/>
              <a:uFillTx/>
              <a:latin typeface="Arial" panose="020B0604020202020204"/>
              <a:ea typeface="ＭＳ Ｐゴシック" pitchFamily="34" charset="-128"/>
              <a:cs typeface="+mn-cs"/>
            </a:endParaRPr>
          </a:p>
        </p:txBody>
      </p:sp>
      <p:sp>
        <p:nvSpPr>
          <p:cNvPr id="31" name="Rectangle 30"/>
          <p:cNvSpPr/>
          <p:nvPr/>
        </p:nvSpPr>
        <p:spPr>
          <a:xfrm>
            <a:off x="1477288" y="2552842"/>
            <a:ext cx="560565" cy="914801"/>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Pentagon 2"/>
          <p:cNvSpPr/>
          <p:nvPr/>
        </p:nvSpPr>
        <p:spPr>
          <a:xfrm>
            <a:off x="2070412" y="1192430"/>
            <a:ext cx="1887467" cy="169933"/>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Chevron 5"/>
          <p:cNvSpPr/>
          <p:nvPr/>
        </p:nvSpPr>
        <p:spPr>
          <a:xfrm>
            <a:off x="3957878" y="1196054"/>
            <a:ext cx="1892778" cy="17145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17" name="Chevron 16"/>
          <p:cNvSpPr/>
          <p:nvPr/>
        </p:nvSpPr>
        <p:spPr>
          <a:xfrm>
            <a:off x="5829541" y="1196054"/>
            <a:ext cx="1892778" cy="171450"/>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404040"/>
              </a:solidFill>
              <a:effectLst/>
              <a:uLnTx/>
              <a:uFillTx/>
              <a:latin typeface="Arial" panose="020B0604020202020204"/>
              <a:ea typeface="+mn-ea"/>
              <a:cs typeface="+mn-cs"/>
            </a:endParaRPr>
          </a:p>
        </p:txBody>
      </p:sp>
      <p:sp>
        <p:nvSpPr>
          <p:cNvPr id="47" name="TextBox 46"/>
          <p:cNvSpPr txBox="1"/>
          <p:nvPr/>
        </p:nvSpPr>
        <p:spPr>
          <a:xfrm>
            <a:off x="1477289" y="2083095"/>
            <a:ext cx="560564" cy="334707"/>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404040"/>
                </a:solidFill>
                <a:effectLst/>
                <a:uLnTx/>
                <a:uFillTx/>
                <a:latin typeface="Arial" panose="020B0604020202020204"/>
                <a:ea typeface="+mn-ea"/>
                <a:cs typeface="+mn-cs"/>
              </a:rPr>
              <a:t>PERSONA</a:t>
            </a: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404040"/>
                </a:solidFill>
                <a:effectLst/>
                <a:uLnTx/>
                <a:uFillTx/>
                <a:latin typeface="Arial" panose="020B0604020202020204"/>
                <a:ea typeface="+mn-ea"/>
                <a:cs typeface="+mn-cs"/>
              </a:rPr>
              <a:t>OBJECTIVES</a:t>
            </a:r>
          </a:p>
        </p:txBody>
      </p:sp>
      <p:sp>
        <p:nvSpPr>
          <p:cNvPr id="48" name="TextBox 47"/>
          <p:cNvSpPr txBox="1"/>
          <p:nvPr/>
        </p:nvSpPr>
        <p:spPr>
          <a:xfrm>
            <a:off x="1477289" y="2895075"/>
            <a:ext cx="560564" cy="253916"/>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404040"/>
                </a:solidFill>
                <a:effectLst/>
                <a:uLnTx/>
                <a:uFillTx/>
                <a:latin typeface="Arial" panose="020B0604020202020204"/>
                <a:ea typeface="+mn-ea"/>
                <a:cs typeface="+mn-cs"/>
              </a:rPr>
              <a:t>USER</a:t>
            </a:r>
          </a:p>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404040"/>
                </a:solidFill>
                <a:effectLst/>
                <a:uLnTx/>
                <a:uFillTx/>
                <a:latin typeface="Arial" panose="020B0604020202020204"/>
                <a:ea typeface="+mn-ea"/>
                <a:cs typeface="+mn-cs"/>
              </a:rPr>
              <a:t>VALUE</a:t>
            </a:r>
          </a:p>
        </p:txBody>
      </p:sp>
      <p:sp>
        <p:nvSpPr>
          <p:cNvPr id="49" name="TextBox 48"/>
          <p:cNvSpPr txBox="1"/>
          <p:nvPr/>
        </p:nvSpPr>
        <p:spPr>
          <a:xfrm>
            <a:off x="1449365" y="3651930"/>
            <a:ext cx="616410" cy="253916"/>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404040"/>
                </a:solidFill>
                <a:effectLst/>
                <a:uLnTx/>
                <a:uFillTx/>
                <a:latin typeface="Arial" panose="020B0604020202020204"/>
                <a:ea typeface="+mn-ea"/>
                <a:cs typeface="+mn-cs"/>
              </a:rPr>
              <a:t>CAPABILITIES</a:t>
            </a:r>
          </a:p>
        </p:txBody>
      </p:sp>
      <p:sp>
        <p:nvSpPr>
          <p:cNvPr id="50" name="TextBox 49"/>
          <p:cNvSpPr txBox="1"/>
          <p:nvPr/>
        </p:nvSpPr>
        <p:spPr>
          <a:xfrm>
            <a:off x="2078657" y="1203194"/>
            <a:ext cx="1817835" cy="17312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Arial" panose="020B0604020202020204"/>
                <a:ea typeface="+mn-ea"/>
                <a:cs typeface="+mn-cs"/>
              </a:rPr>
              <a:t>Q3</a:t>
            </a:r>
          </a:p>
        </p:txBody>
      </p:sp>
      <p:sp>
        <p:nvSpPr>
          <p:cNvPr id="52" name="TextBox 51"/>
          <p:cNvSpPr txBox="1"/>
          <p:nvPr/>
        </p:nvSpPr>
        <p:spPr>
          <a:xfrm>
            <a:off x="3964173" y="1203194"/>
            <a:ext cx="1817835" cy="17312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Arial" panose="020B0604020202020204"/>
                <a:ea typeface="+mn-ea"/>
                <a:cs typeface="+mn-cs"/>
              </a:rPr>
              <a:t>Q4</a:t>
            </a:r>
          </a:p>
        </p:txBody>
      </p:sp>
      <p:sp>
        <p:nvSpPr>
          <p:cNvPr id="53" name="TextBox 52"/>
          <p:cNvSpPr txBox="1"/>
          <p:nvPr/>
        </p:nvSpPr>
        <p:spPr>
          <a:xfrm>
            <a:off x="5845346" y="1203194"/>
            <a:ext cx="1817835" cy="173124"/>
          </a:xfrm>
          <a:prstGeom prst="rect">
            <a:avLst/>
          </a:prstGeom>
          <a:noFill/>
        </p:spPr>
        <p:txBody>
          <a:bodyPr wrap="square" rtlCol="0">
            <a:spAutoFit/>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dirty="0">
                <a:ln>
                  <a:noFill/>
                </a:ln>
                <a:solidFill>
                  <a:srgbClr val="FFFFFF"/>
                </a:solidFill>
                <a:effectLst/>
                <a:uLnTx/>
                <a:uFillTx/>
                <a:latin typeface="Arial" panose="020B0604020202020204"/>
                <a:ea typeface="+mn-ea"/>
                <a:cs typeface="+mn-cs"/>
              </a:rPr>
              <a:t>FUTURE</a:t>
            </a:r>
          </a:p>
        </p:txBody>
      </p:sp>
      <p:sp>
        <p:nvSpPr>
          <p:cNvPr id="38" name="TextBox 37"/>
          <p:cNvSpPr txBox="1"/>
          <p:nvPr/>
        </p:nvSpPr>
        <p:spPr>
          <a:xfrm>
            <a:off x="1270486" y="764449"/>
            <a:ext cx="6213526" cy="282834"/>
          </a:xfrm>
          <a:prstGeom prst="rect">
            <a:avLst/>
          </a:prstGeom>
          <a:noFill/>
        </p:spPr>
        <p:txBody>
          <a:bodyPr wrap="square" rtlCol="0">
            <a:spAutoFit/>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kumimoji="0" lang="en-US" sz="1238" b="1" i="0" u="none" strike="noStrike" kern="1200" cap="none" spc="0" normalizeH="0" baseline="0" noProof="0" dirty="0">
                <a:ln>
                  <a:noFill/>
                </a:ln>
                <a:solidFill>
                  <a:srgbClr val="404040"/>
                </a:solidFill>
                <a:effectLst/>
                <a:uLnTx/>
                <a:uFillTx/>
                <a:latin typeface="Arial" panose="020B0604020202020204"/>
                <a:ea typeface="+mn-ea"/>
                <a:cs typeface="+mn-cs"/>
              </a:rPr>
              <a:t>Experience-based Offering Roadmap for Hill 2, Integrated DevOps Toolchain</a:t>
            </a:r>
          </a:p>
        </p:txBody>
      </p:sp>
      <p:sp>
        <p:nvSpPr>
          <p:cNvPr id="28" name="Titre 3">
            <a:extLst>
              <a:ext uri="{FF2B5EF4-FFF2-40B4-BE49-F238E27FC236}">
                <a16:creationId xmlns:a16="http://schemas.microsoft.com/office/drawing/2014/main" id="{F09D127D-BA73-044B-A45E-16920166B412}"/>
              </a:ext>
            </a:extLst>
          </p:cNvPr>
          <p:cNvSpPr txBox="1">
            <a:spLocks/>
          </p:cNvSpPr>
          <p:nvPr/>
        </p:nvSpPr>
        <p:spPr>
          <a:xfrm>
            <a:off x="1270486" y="209097"/>
            <a:ext cx="4873154" cy="27699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dirty="0"/>
              <a:t>19Q3 / Q4 Plan — split / quarter</a:t>
            </a:r>
          </a:p>
        </p:txBody>
      </p:sp>
    </p:spTree>
    <p:extLst>
      <p:ext uri="{BB962C8B-B14F-4D97-AF65-F5344CB8AC3E}">
        <p14:creationId xmlns:p14="http://schemas.microsoft.com/office/powerpoint/2010/main" val="420212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DB1D8E0-3F1B-A544-8F15-D99F6F355F0B}"/>
              </a:ext>
            </a:extLst>
          </p:cNvPr>
          <p:cNvSpPr>
            <a:spLocks noGrp="1"/>
          </p:cNvSpPr>
          <p:nvPr>
            <p:ph type="body" sz="quarter" idx="12"/>
          </p:nvPr>
        </p:nvSpPr>
        <p:spPr/>
        <p:txBody>
          <a:bodyPr/>
          <a:lstStyle/>
          <a:p>
            <a:r>
              <a:rPr lang="en-US" dirty="0"/>
              <a:t>BACKUP</a:t>
            </a:r>
          </a:p>
        </p:txBody>
      </p:sp>
    </p:spTree>
    <p:extLst>
      <p:ext uri="{BB962C8B-B14F-4D97-AF65-F5344CB8AC3E}">
        <p14:creationId xmlns:p14="http://schemas.microsoft.com/office/powerpoint/2010/main" val="152858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08774" y="156329"/>
            <a:ext cx="6409134" cy="650081"/>
          </a:xfrm>
        </p:spPr>
        <p:txBody>
          <a:bodyPr>
            <a:normAutofit/>
          </a:bodyPr>
          <a:lstStyle/>
          <a:p>
            <a:r>
              <a:rPr lang="en-US" altLang="en-US" dirty="0"/>
              <a:t>DBB Offering Roadmap – 18Q3, 18Q4</a:t>
            </a:r>
            <a:endParaRPr lang="en-US" altLang="en-US" b="1" dirty="0"/>
          </a:p>
        </p:txBody>
      </p:sp>
      <p:sp>
        <p:nvSpPr>
          <p:cNvPr id="19461" name="TextBox 4"/>
          <p:cNvSpPr txBox="1">
            <a:spLocks noChangeArrowheads="1"/>
          </p:cNvSpPr>
          <p:nvPr/>
        </p:nvSpPr>
        <p:spPr bwMode="auto">
          <a:xfrm>
            <a:off x="424503" y="559087"/>
            <a:ext cx="2625426" cy="416966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MS Gothic" panose="020B0609070205080204" pitchFamily="49" charset="-128"/>
              </a:defRPr>
            </a:lvl1pPr>
            <a:lvl2pPr>
              <a:defRPr>
                <a:solidFill>
                  <a:schemeClr val="bg1"/>
                </a:solidFill>
                <a:latin typeface="Arial" panose="020B0604020202020204" pitchFamily="34" charset="0"/>
                <a:ea typeface="MS Gothic" panose="020B0609070205080204" pitchFamily="49" charset="-128"/>
              </a:defRPr>
            </a:lvl2pPr>
            <a:lvl3pPr>
              <a:defRPr>
                <a:solidFill>
                  <a:schemeClr val="bg1"/>
                </a:solidFill>
                <a:latin typeface="Arial" panose="020B0604020202020204" pitchFamily="34" charset="0"/>
                <a:ea typeface="MS Gothic" panose="020B0609070205080204" pitchFamily="49" charset="-128"/>
              </a:defRPr>
            </a:lvl3pPr>
            <a:lvl4pPr>
              <a:defRPr>
                <a:solidFill>
                  <a:schemeClr val="bg1"/>
                </a:solidFill>
                <a:latin typeface="Arial" panose="020B0604020202020204" pitchFamily="34" charset="0"/>
                <a:ea typeface="MS Gothic" panose="020B0609070205080204" pitchFamily="49" charset="-128"/>
              </a:defRPr>
            </a:lvl4pPr>
            <a:lvl5pPr>
              <a:defRPr>
                <a:solidFill>
                  <a:schemeClr val="bg1"/>
                </a:solidFill>
                <a:latin typeface="Arial" panose="020B0604020202020204" pitchFamily="34" charset="0"/>
                <a:ea typeface="MS Gothic" panose="020B0609070205080204" pitchFamily="49" charset="-128"/>
              </a:defRPr>
            </a:lvl5pPr>
            <a:lvl6pPr marL="25146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6pPr>
            <a:lvl7pPr marL="29718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7pPr>
            <a:lvl8pPr marL="34290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8pPr>
            <a:lvl9pPr marL="38862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altLang="en-US" sz="1200" b="0" i="0" u="sng"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Q3 (1.0.2)</a:t>
            </a:r>
          </a:p>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IE" altLang="en-US" sz="825" b="1"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462" name="TextBox 5">
            <a:hlinkClick r:id="rId3"/>
          </p:cNvPr>
          <p:cNvSpPr txBox="1">
            <a:spLocks noChangeArrowheads="1"/>
          </p:cNvSpPr>
          <p:nvPr/>
        </p:nvSpPr>
        <p:spPr bwMode="auto">
          <a:xfrm>
            <a:off x="3257201" y="552857"/>
            <a:ext cx="2625424" cy="417589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bg1"/>
                </a:solidFill>
                <a:latin typeface="Arial" panose="020B0604020202020204" pitchFamily="34" charset="0"/>
                <a:ea typeface="MS Gothic" panose="020B0609070205080204" pitchFamily="49" charset="-128"/>
              </a:defRPr>
            </a:lvl1pPr>
            <a:lvl2pPr>
              <a:defRPr>
                <a:solidFill>
                  <a:schemeClr val="bg1"/>
                </a:solidFill>
                <a:latin typeface="Arial" panose="020B0604020202020204" pitchFamily="34" charset="0"/>
                <a:ea typeface="MS Gothic" panose="020B0609070205080204" pitchFamily="49" charset="-128"/>
              </a:defRPr>
            </a:lvl2pPr>
            <a:lvl3pPr>
              <a:defRPr>
                <a:solidFill>
                  <a:schemeClr val="bg1"/>
                </a:solidFill>
                <a:latin typeface="Arial" panose="020B0604020202020204" pitchFamily="34" charset="0"/>
                <a:ea typeface="MS Gothic" panose="020B0609070205080204" pitchFamily="49" charset="-128"/>
              </a:defRPr>
            </a:lvl3pPr>
            <a:lvl4pPr>
              <a:defRPr>
                <a:solidFill>
                  <a:schemeClr val="bg1"/>
                </a:solidFill>
                <a:latin typeface="Arial" panose="020B0604020202020204" pitchFamily="34" charset="0"/>
                <a:ea typeface="MS Gothic" panose="020B0609070205080204" pitchFamily="49" charset="-128"/>
              </a:defRPr>
            </a:lvl4pPr>
            <a:lvl5pPr>
              <a:defRPr>
                <a:solidFill>
                  <a:schemeClr val="bg1"/>
                </a:solidFill>
                <a:latin typeface="Arial" panose="020B0604020202020204" pitchFamily="34" charset="0"/>
                <a:ea typeface="MS Gothic" panose="020B0609070205080204" pitchFamily="49" charset="-128"/>
              </a:defRPr>
            </a:lvl5pPr>
            <a:lvl6pPr marL="25146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6pPr>
            <a:lvl7pPr marL="29718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7pPr>
            <a:lvl8pPr marL="34290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8pPr>
            <a:lvl9pPr marL="3886200" indent="-228600" eaLnBrk="0" fontAlgn="base" hangingPunct="0">
              <a:spcBef>
                <a:spcPct val="0"/>
              </a:spcBef>
              <a:spcAft>
                <a:spcPct val="0"/>
              </a:spcAft>
              <a:defRPr>
                <a:solidFill>
                  <a:schemeClr val="bg1"/>
                </a:solidFill>
                <a:latin typeface="Arial" panose="020B0604020202020204" pitchFamily="34" charset="0"/>
                <a:ea typeface="MS Gothic" panose="020B0609070205080204" pitchFamily="49" charset="-128"/>
              </a:defRPr>
            </a:lvl9pPr>
          </a:lstStyle>
          <a:p>
            <a:pPr marL="0" marR="0" lvl="0" indent="0" algn="l" defTabSz="685800" rtl="0" eaLnBrk="1" fontAlgn="base" latinLnBrk="0" hangingPunct="1">
              <a:lnSpc>
                <a:spcPct val="90000"/>
              </a:lnSpc>
              <a:spcBef>
                <a:spcPct val="0"/>
              </a:spcBef>
              <a:spcAft>
                <a:spcPct val="0"/>
              </a:spcAft>
              <a:buClrTx/>
              <a:buSzTx/>
              <a:buFontTx/>
              <a:buNone/>
              <a:tabLst/>
              <a:defRPr/>
            </a:pPr>
            <a:r>
              <a:rPr kumimoji="0" lang="en-US" altLang="en-US" sz="1200" b="0" i="0" u="sng"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Q4 (1.0.3)</a:t>
            </a:r>
          </a:p>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 name="ZoneTexte 5">
            <a:extLst>
              <a:ext uri="{FF2B5EF4-FFF2-40B4-BE49-F238E27FC236}">
                <a16:creationId xmlns:a16="http://schemas.microsoft.com/office/drawing/2014/main" id="{7FC64FD0-0952-6D43-88F9-676A4CEE8742}"/>
              </a:ext>
            </a:extLst>
          </p:cNvPr>
          <p:cNvSpPr txBox="1"/>
          <p:nvPr/>
        </p:nvSpPr>
        <p:spPr>
          <a:xfrm rot="16200000">
            <a:off x="-338881" y="4009706"/>
            <a:ext cx="1135657" cy="258532"/>
          </a:xfrm>
          <a:prstGeom prst="rect">
            <a:avLst/>
          </a:prstGeom>
          <a:solidFill>
            <a:srgbClr val="92D050"/>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191919"/>
                </a:solidFill>
                <a:effectLst/>
                <a:uLnTx/>
                <a:uFillTx/>
                <a:latin typeface="HelvNeue Light for IBM" pitchFamily="34" charset="0"/>
                <a:ea typeface="+mn-ea"/>
                <a:cs typeface="+mn-cs"/>
              </a:rPr>
              <a:t>Samples</a:t>
            </a:r>
          </a:p>
        </p:txBody>
      </p:sp>
      <p:sp>
        <p:nvSpPr>
          <p:cNvPr id="18" name="ZoneTexte 17">
            <a:extLst>
              <a:ext uri="{FF2B5EF4-FFF2-40B4-BE49-F238E27FC236}">
                <a16:creationId xmlns:a16="http://schemas.microsoft.com/office/drawing/2014/main" id="{ABB61B7E-83A0-5D41-911B-7087B3A1F09B}"/>
              </a:ext>
            </a:extLst>
          </p:cNvPr>
          <p:cNvSpPr txBox="1"/>
          <p:nvPr/>
        </p:nvSpPr>
        <p:spPr>
          <a:xfrm rot="16200000">
            <a:off x="-131550" y="1912139"/>
            <a:ext cx="702978" cy="258532"/>
          </a:xfrm>
          <a:prstGeom prst="rect">
            <a:avLst/>
          </a:prstGeom>
          <a:solidFill>
            <a:srgbClr val="F4771F"/>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hlinkClick r:id="" action="ppaction://noaction"/>
              </a:rPr>
              <a:t>Deploy</a:t>
            </a:r>
            <a:endParaRPr kumimoji="0" lang="en-US" sz="1200" b="0" i="0" u="none" strike="noStrike" kern="1200" cap="none" spc="0" normalizeH="0" baseline="30000" noProof="0" dirty="0">
              <a:ln>
                <a:noFill/>
              </a:ln>
              <a:solidFill>
                <a:srgbClr val="FFFFFF"/>
              </a:solidFill>
              <a:effectLst/>
              <a:uLnTx/>
              <a:uFillTx/>
              <a:latin typeface="HelvNeue Light for IBM" pitchFamily="34" charset="0"/>
              <a:ea typeface="+mn-ea"/>
              <a:cs typeface="+mn-cs"/>
            </a:endParaRPr>
          </a:p>
        </p:txBody>
      </p:sp>
      <p:sp>
        <p:nvSpPr>
          <p:cNvPr id="19" name="ZoneTexte 18">
            <a:extLst>
              <a:ext uri="{FF2B5EF4-FFF2-40B4-BE49-F238E27FC236}">
                <a16:creationId xmlns:a16="http://schemas.microsoft.com/office/drawing/2014/main" id="{9C1190F0-5510-494B-96B2-921B64D4D4D4}"/>
              </a:ext>
            </a:extLst>
          </p:cNvPr>
          <p:cNvSpPr txBox="1"/>
          <p:nvPr/>
        </p:nvSpPr>
        <p:spPr>
          <a:xfrm rot="16200000">
            <a:off x="-253505" y="2833742"/>
            <a:ext cx="946618" cy="258532"/>
          </a:xfrm>
          <a:prstGeom prst="rect">
            <a:avLst/>
          </a:prstGeom>
          <a:solidFill>
            <a:srgbClr val="46208D"/>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hlinkClick r:id="" action="ppaction://noaction"/>
              </a:rPr>
              <a:t>Foundation</a:t>
            </a:r>
            <a:endPar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20" name="ZoneTexte 19">
            <a:extLst>
              <a:ext uri="{FF2B5EF4-FFF2-40B4-BE49-F238E27FC236}">
                <a16:creationId xmlns:a16="http://schemas.microsoft.com/office/drawing/2014/main" id="{BD75180D-BDED-924C-BCA7-B4201810A9A2}"/>
              </a:ext>
            </a:extLst>
          </p:cNvPr>
          <p:cNvSpPr txBox="1"/>
          <p:nvPr/>
        </p:nvSpPr>
        <p:spPr>
          <a:xfrm rot="16200000">
            <a:off x="-220410" y="1060380"/>
            <a:ext cx="848969" cy="258532"/>
          </a:xfrm>
          <a:prstGeom prst="rect">
            <a:avLst/>
          </a:prstGeom>
          <a:solidFill>
            <a:srgbClr val="9D1F75"/>
          </a:solid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hlinkClick r:id="" action="ppaction://noaction"/>
              </a:rPr>
              <a:t>Migration</a:t>
            </a:r>
            <a:endParaRPr kumimoji="0" lang="en-US" sz="12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cxnSp>
        <p:nvCxnSpPr>
          <p:cNvPr id="8" name="Connecteur droit 7">
            <a:extLst>
              <a:ext uri="{FF2B5EF4-FFF2-40B4-BE49-F238E27FC236}">
                <a16:creationId xmlns:a16="http://schemas.microsoft.com/office/drawing/2014/main" id="{628BD815-8B00-0B49-BAC3-0724ED2D91B3}"/>
              </a:ext>
            </a:extLst>
          </p:cNvPr>
          <p:cNvCxnSpPr/>
          <p:nvPr/>
        </p:nvCxnSpPr>
        <p:spPr bwMode="auto">
          <a:xfrm>
            <a:off x="81394" y="3518368"/>
            <a:ext cx="8850082" cy="0"/>
          </a:xfrm>
          <a:prstGeom prst="line">
            <a:avLst/>
          </a:prstGeom>
          <a:noFill/>
          <a:ln w="9525" cap="flat" cmpd="sng" algn="ctr">
            <a:solidFill>
              <a:schemeClr val="tx1"/>
            </a:solidFill>
            <a:prstDash val="sysDash"/>
            <a:round/>
            <a:headEnd type="none" w="med" len="med"/>
            <a:tailEnd type="none" w="med" len="med"/>
          </a:ln>
          <a:effectLst/>
        </p:spPr>
      </p:cxnSp>
      <p:cxnSp>
        <p:nvCxnSpPr>
          <p:cNvPr id="23" name="Connecteur droit 22">
            <a:extLst>
              <a:ext uri="{FF2B5EF4-FFF2-40B4-BE49-F238E27FC236}">
                <a16:creationId xmlns:a16="http://schemas.microsoft.com/office/drawing/2014/main" id="{098A02E8-2224-D14E-9A95-0349F1E436EE}"/>
              </a:ext>
            </a:extLst>
          </p:cNvPr>
          <p:cNvCxnSpPr/>
          <p:nvPr/>
        </p:nvCxnSpPr>
        <p:spPr bwMode="auto">
          <a:xfrm>
            <a:off x="60507" y="2429470"/>
            <a:ext cx="8850082" cy="0"/>
          </a:xfrm>
          <a:prstGeom prst="line">
            <a:avLst/>
          </a:prstGeom>
          <a:noFill/>
          <a:ln w="9525" cap="flat" cmpd="sng" algn="ctr">
            <a:solidFill>
              <a:schemeClr val="tx1"/>
            </a:solidFill>
            <a:prstDash val="sysDash"/>
            <a:round/>
            <a:headEnd type="none" w="med" len="med"/>
            <a:tailEnd type="none" w="med" len="med"/>
          </a:ln>
          <a:effectLst/>
        </p:spPr>
      </p:cxnSp>
      <p:cxnSp>
        <p:nvCxnSpPr>
          <p:cNvPr id="24" name="Connecteur droit 23">
            <a:extLst>
              <a:ext uri="{FF2B5EF4-FFF2-40B4-BE49-F238E27FC236}">
                <a16:creationId xmlns:a16="http://schemas.microsoft.com/office/drawing/2014/main" id="{41105674-3823-F14B-9971-1270AB626F1B}"/>
              </a:ext>
            </a:extLst>
          </p:cNvPr>
          <p:cNvCxnSpPr/>
          <p:nvPr/>
        </p:nvCxnSpPr>
        <p:spPr bwMode="auto">
          <a:xfrm>
            <a:off x="60507" y="1657564"/>
            <a:ext cx="8850082" cy="0"/>
          </a:xfrm>
          <a:prstGeom prst="line">
            <a:avLst/>
          </a:prstGeom>
          <a:noFill/>
          <a:ln w="9525" cap="flat" cmpd="sng" algn="ctr">
            <a:solidFill>
              <a:schemeClr val="tx1"/>
            </a:solidFill>
            <a:prstDash val="sysDash"/>
            <a:round/>
            <a:headEnd type="none" w="med" len="med"/>
            <a:tailEnd type="none" w="med" len="med"/>
          </a:ln>
          <a:effectLst/>
        </p:spPr>
      </p:cxnSp>
      <p:sp>
        <p:nvSpPr>
          <p:cNvPr id="25" name="ZoneTexte 24">
            <a:extLst>
              <a:ext uri="{FF2B5EF4-FFF2-40B4-BE49-F238E27FC236}">
                <a16:creationId xmlns:a16="http://schemas.microsoft.com/office/drawing/2014/main" id="{E8A233C9-02AD-584F-B2C8-F586864AB676}"/>
              </a:ext>
            </a:extLst>
          </p:cNvPr>
          <p:cNvSpPr txBox="1"/>
          <p:nvPr/>
        </p:nvSpPr>
        <p:spPr>
          <a:xfrm>
            <a:off x="499937" y="947397"/>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Process Pattern (Whitepaper)</a:t>
            </a:r>
          </a:p>
        </p:txBody>
      </p:sp>
      <p:sp>
        <p:nvSpPr>
          <p:cNvPr id="26" name="ZoneTexte 25">
            <a:extLst>
              <a:ext uri="{FF2B5EF4-FFF2-40B4-BE49-F238E27FC236}">
                <a16:creationId xmlns:a16="http://schemas.microsoft.com/office/drawing/2014/main" id="{099C0067-9040-9945-900F-B23B5D6F630F}"/>
              </a:ext>
            </a:extLst>
          </p:cNvPr>
          <p:cNvSpPr txBox="1"/>
          <p:nvPr/>
        </p:nvSpPr>
        <p:spPr>
          <a:xfrm>
            <a:off x="499937" y="1241974"/>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Migration POT (BP)</a:t>
            </a:r>
          </a:p>
        </p:txBody>
      </p:sp>
      <p:sp>
        <p:nvSpPr>
          <p:cNvPr id="27" name="ZoneTexte 26">
            <a:extLst>
              <a:ext uri="{FF2B5EF4-FFF2-40B4-BE49-F238E27FC236}">
                <a16:creationId xmlns:a16="http://schemas.microsoft.com/office/drawing/2014/main" id="{CCACF3BF-4C29-3748-B08E-A3F214B4712A}"/>
              </a:ext>
            </a:extLst>
          </p:cNvPr>
          <p:cNvSpPr txBox="1"/>
          <p:nvPr/>
        </p:nvSpPr>
        <p:spPr>
          <a:xfrm>
            <a:off x="480313" y="1728130"/>
            <a:ext cx="2513805" cy="244682"/>
          </a:xfrm>
          <a:prstGeom prst="rect">
            <a:avLst/>
          </a:prstGeom>
          <a:solidFill>
            <a:srgbClr val="F4771F"/>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HelvNeue Light for IBM" pitchFamily="34" charset="0"/>
                <a:ea typeface="+mn-ea"/>
                <a:cs typeface="+mn-cs"/>
              </a:rPr>
              <a:t>zFS</a:t>
            </a: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 Copy</a:t>
            </a:r>
          </a:p>
        </p:txBody>
      </p:sp>
      <p:sp>
        <p:nvSpPr>
          <p:cNvPr id="28" name="ZoneTexte 27">
            <a:extLst>
              <a:ext uri="{FF2B5EF4-FFF2-40B4-BE49-F238E27FC236}">
                <a16:creationId xmlns:a16="http://schemas.microsoft.com/office/drawing/2014/main" id="{8DE5D0F5-9D29-234D-8D61-E8CFAAA32C7E}"/>
              </a:ext>
            </a:extLst>
          </p:cNvPr>
          <p:cNvSpPr txBox="1"/>
          <p:nvPr/>
        </p:nvSpPr>
        <p:spPr>
          <a:xfrm>
            <a:off x="480313" y="2047849"/>
            <a:ext cx="2513805" cy="244682"/>
          </a:xfrm>
          <a:prstGeom prst="rect">
            <a:avLst/>
          </a:prstGeom>
          <a:solidFill>
            <a:srgbClr val="F4771F"/>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Application Definition Templates</a:t>
            </a:r>
          </a:p>
        </p:txBody>
      </p:sp>
      <p:sp>
        <p:nvSpPr>
          <p:cNvPr id="29" name="ZoneTexte 28">
            <a:extLst>
              <a:ext uri="{FF2B5EF4-FFF2-40B4-BE49-F238E27FC236}">
                <a16:creationId xmlns:a16="http://schemas.microsoft.com/office/drawing/2014/main" id="{4196714A-94CB-754B-9E33-B02899BDE663}"/>
              </a:ext>
            </a:extLst>
          </p:cNvPr>
          <p:cNvSpPr txBox="1"/>
          <p:nvPr/>
        </p:nvSpPr>
        <p:spPr>
          <a:xfrm>
            <a:off x="460690" y="2555984"/>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HelvNeue Light for IBM" pitchFamily="34" charset="0"/>
                <a:ea typeface="+mn-ea"/>
                <a:cs typeface="+mn-cs"/>
              </a:rPr>
              <a:t>MVSJob </a:t>
            </a:r>
            <a:r>
              <a:rPr kumimoji="0" lang="en-US" sz="1100" b="0" i="0" u="none" strike="noStrike" kern="1200" cap="none" spc="0" normalizeH="0" baseline="0" noProof="0" dirty="0" err="1">
                <a:ln>
                  <a:noFill/>
                </a:ln>
                <a:solidFill>
                  <a:srgbClr val="FFFFFF"/>
                </a:solidFill>
                <a:effectLst/>
                <a:uLnTx/>
                <a:uFillTx/>
                <a:latin typeface="HelvNeue Light for IBM" pitchFamily="34" charset="0"/>
                <a:ea typeface="+mn-ea"/>
                <a:cs typeface="+mn-cs"/>
              </a:rPr>
              <a:t>Multiprocess</a:t>
            </a: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 Support</a:t>
            </a:r>
          </a:p>
        </p:txBody>
      </p:sp>
      <p:sp>
        <p:nvSpPr>
          <p:cNvPr id="30" name="ZoneTexte 29">
            <a:extLst>
              <a:ext uri="{FF2B5EF4-FFF2-40B4-BE49-F238E27FC236}">
                <a16:creationId xmlns:a16="http://schemas.microsoft.com/office/drawing/2014/main" id="{093CC632-37B3-3F41-91B0-76B880213C18}"/>
              </a:ext>
            </a:extLst>
          </p:cNvPr>
          <p:cNvSpPr txBox="1"/>
          <p:nvPr/>
        </p:nvSpPr>
        <p:spPr>
          <a:xfrm>
            <a:off x="3300249" y="2433996"/>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Toolkit Usage reporting</a:t>
            </a:r>
          </a:p>
        </p:txBody>
      </p:sp>
      <p:sp>
        <p:nvSpPr>
          <p:cNvPr id="32" name="ZoneTexte 31">
            <a:extLst>
              <a:ext uri="{FF2B5EF4-FFF2-40B4-BE49-F238E27FC236}">
                <a16:creationId xmlns:a16="http://schemas.microsoft.com/office/drawing/2014/main" id="{9868DD3B-1E8B-FC4B-93CC-17F69798C55D}"/>
              </a:ext>
            </a:extLst>
          </p:cNvPr>
          <p:cNvSpPr txBox="1"/>
          <p:nvPr/>
        </p:nvSpPr>
        <p:spPr>
          <a:xfrm>
            <a:off x="460689" y="3571549"/>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Build Results Prune</a:t>
            </a:r>
          </a:p>
        </p:txBody>
      </p:sp>
      <p:sp>
        <p:nvSpPr>
          <p:cNvPr id="33" name="ZoneTexte 32">
            <a:extLst>
              <a:ext uri="{FF2B5EF4-FFF2-40B4-BE49-F238E27FC236}">
                <a16:creationId xmlns:a16="http://schemas.microsoft.com/office/drawing/2014/main" id="{84E2FC57-8B38-794B-B715-BDE65D4D1746}"/>
              </a:ext>
            </a:extLst>
          </p:cNvPr>
          <p:cNvSpPr txBox="1"/>
          <p:nvPr/>
        </p:nvSpPr>
        <p:spPr>
          <a:xfrm>
            <a:off x="460689" y="3860059"/>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File Level Properties</a:t>
            </a:r>
          </a:p>
        </p:txBody>
      </p:sp>
      <p:sp>
        <p:nvSpPr>
          <p:cNvPr id="34" name="ZoneTexte 33">
            <a:extLst>
              <a:ext uri="{FF2B5EF4-FFF2-40B4-BE49-F238E27FC236}">
                <a16:creationId xmlns:a16="http://schemas.microsoft.com/office/drawing/2014/main" id="{157A5A69-52AF-484A-9F1F-157D40BBB230}"/>
              </a:ext>
            </a:extLst>
          </p:cNvPr>
          <p:cNvSpPr txBox="1"/>
          <p:nvPr/>
        </p:nvSpPr>
        <p:spPr>
          <a:xfrm>
            <a:off x="460689" y="4149338"/>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Assembler Hello World</a:t>
            </a:r>
          </a:p>
        </p:txBody>
      </p:sp>
      <p:sp>
        <p:nvSpPr>
          <p:cNvPr id="35" name="ZoneTexte 34">
            <a:extLst>
              <a:ext uri="{FF2B5EF4-FFF2-40B4-BE49-F238E27FC236}">
                <a16:creationId xmlns:a16="http://schemas.microsoft.com/office/drawing/2014/main" id="{D81B55AD-2A82-7447-BECD-2F1F78F7B905}"/>
              </a:ext>
            </a:extLst>
          </p:cNvPr>
          <p:cNvSpPr txBox="1"/>
          <p:nvPr/>
        </p:nvSpPr>
        <p:spPr>
          <a:xfrm>
            <a:off x="460689" y="4435989"/>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Multi-threaded builds</a:t>
            </a:r>
          </a:p>
        </p:txBody>
      </p:sp>
      <p:sp>
        <p:nvSpPr>
          <p:cNvPr id="37" name="ZoneTexte 36">
            <a:extLst>
              <a:ext uri="{FF2B5EF4-FFF2-40B4-BE49-F238E27FC236}">
                <a16:creationId xmlns:a16="http://schemas.microsoft.com/office/drawing/2014/main" id="{62019AA7-EE37-B747-93FA-3BF6B25500DC}"/>
              </a:ext>
            </a:extLst>
          </p:cNvPr>
          <p:cNvSpPr txBox="1"/>
          <p:nvPr/>
        </p:nvSpPr>
        <p:spPr>
          <a:xfrm>
            <a:off x="3300249" y="3570873"/>
            <a:ext cx="2513805"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Perform External Impact Analysis</a:t>
            </a:r>
          </a:p>
        </p:txBody>
      </p:sp>
      <p:sp>
        <p:nvSpPr>
          <p:cNvPr id="38" name="ZoneTexte 37">
            <a:extLst>
              <a:ext uri="{FF2B5EF4-FFF2-40B4-BE49-F238E27FC236}">
                <a16:creationId xmlns:a16="http://schemas.microsoft.com/office/drawing/2014/main" id="{4E02F635-D121-1A4D-B338-0247BF5E97E7}"/>
              </a:ext>
            </a:extLst>
          </p:cNvPr>
          <p:cNvSpPr txBox="1"/>
          <p:nvPr/>
        </p:nvSpPr>
        <p:spPr>
          <a:xfrm>
            <a:off x="3330466" y="760333"/>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SCLM to DBB Migration (</a:t>
            </a:r>
            <a:r>
              <a:rPr kumimoji="0" lang="en-US" sz="1100" b="0" i="0" u="none" strike="noStrike" kern="1200" cap="none" spc="0" normalizeH="0" baseline="0" noProof="0" dirty="0" err="1">
                <a:ln>
                  <a:noFill/>
                </a:ln>
                <a:solidFill>
                  <a:srgbClr val="FFFFFF"/>
                </a:solidFill>
                <a:effectLst/>
                <a:uLnTx/>
                <a:uFillTx/>
                <a:latin typeface="HelvNeue Light for IBM" pitchFamily="34" charset="0"/>
                <a:ea typeface="+mn-ea"/>
                <a:cs typeface="+mn-cs"/>
              </a:rPr>
              <a:t>zTrial</a:t>
            </a: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a:t>
            </a:r>
          </a:p>
        </p:txBody>
      </p:sp>
      <p:sp>
        <p:nvSpPr>
          <p:cNvPr id="39" name="ZoneTexte 38">
            <a:extLst>
              <a:ext uri="{FF2B5EF4-FFF2-40B4-BE49-F238E27FC236}">
                <a16:creationId xmlns:a16="http://schemas.microsoft.com/office/drawing/2014/main" id="{19D471B4-CD04-9E42-98A5-7E5CBEE024D8}"/>
              </a:ext>
            </a:extLst>
          </p:cNvPr>
          <p:cNvSpPr txBox="1"/>
          <p:nvPr/>
        </p:nvSpPr>
        <p:spPr>
          <a:xfrm>
            <a:off x="3291219" y="2702448"/>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90 days trial</a:t>
            </a:r>
          </a:p>
        </p:txBody>
      </p:sp>
      <p:sp>
        <p:nvSpPr>
          <p:cNvPr id="40" name="ZoneTexte 39">
            <a:extLst>
              <a:ext uri="{FF2B5EF4-FFF2-40B4-BE49-F238E27FC236}">
                <a16:creationId xmlns:a16="http://schemas.microsoft.com/office/drawing/2014/main" id="{9790AB49-94E9-794A-A3DA-0D2F3584F9FE}"/>
              </a:ext>
            </a:extLst>
          </p:cNvPr>
          <p:cNvSpPr txBox="1"/>
          <p:nvPr/>
        </p:nvSpPr>
        <p:spPr>
          <a:xfrm>
            <a:off x="3330466" y="1060373"/>
            <a:ext cx="2474558"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Multiple repositories Scenario</a:t>
            </a:r>
          </a:p>
        </p:txBody>
      </p:sp>
      <p:sp>
        <p:nvSpPr>
          <p:cNvPr id="41" name="ZoneTexte 40">
            <a:extLst>
              <a:ext uri="{FF2B5EF4-FFF2-40B4-BE49-F238E27FC236}">
                <a16:creationId xmlns:a16="http://schemas.microsoft.com/office/drawing/2014/main" id="{B47692DE-5877-8046-8F8E-8514FD1CB22E}"/>
              </a:ext>
            </a:extLst>
          </p:cNvPr>
          <p:cNvSpPr txBox="1"/>
          <p:nvPr/>
        </p:nvSpPr>
        <p:spPr>
          <a:xfrm>
            <a:off x="3330466" y="1360413"/>
            <a:ext cx="2474558" cy="244682"/>
          </a:xfrm>
          <a:prstGeom prst="rect">
            <a:avLst/>
          </a:prstGeom>
          <a:solidFill>
            <a:srgbClr val="9D1F75"/>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Migration POT (IBM MOP)</a:t>
            </a:r>
          </a:p>
        </p:txBody>
      </p:sp>
      <p:sp>
        <p:nvSpPr>
          <p:cNvPr id="42" name="ZoneTexte 41">
            <a:extLst>
              <a:ext uri="{FF2B5EF4-FFF2-40B4-BE49-F238E27FC236}">
                <a16:creationId xmlns:a16="http://schemas.microsoft.com/office/drawing/2014/main" id="{8B5D6A62-9E86-7E40-91DC-05D8A52F781A}"/>
              </a:ext>
            </a:extLst>
          </p:cNvPr>
          <p:cNvSpPr txBox="1"/>
          <p:nvPr/>
        </p:nvSpPr>
        <p:spPr>
          <a:xfrm>
            <a:off x="460689" y="2879976"/>
            <a:ext cx="2513805" cy="244682"/>
          </a:xfrm>
          <a:prstGeom prst="rect">
            <a:avLst/>
          </a:prstGeom>
          <a:solidFill>
            <a:srgbClr val="46208D"/>
          </a:solidFill>
        </p:spPr>
        <p:txBody>
          <a:bodyPr wrap="square" rtlCol="0">
            <a:spAutoFit/>
          </a:bodyPr>
          <a:lstStyle>
            <a:defPPr>
              <a:defRPr lang="en-US"/>
            </a:defPPr>
            <a:lvl1pPr>
              <a:defRPr sz="1100">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Indirect dependencies</a:t>
            </a:r>
          </a:p>
        </p:txBody>
      </p:sp>
      <p:sp>
        <p:nvSpPr>
          <p:cNvPr id="43" name="ZoneTexte 42">
            <a:extLst>
              <a:ext uri="{FF2B5EF4-FFF2-40B4-BE49-F238E27FC236}">
                <a16:creationId xmlns:a16="http://schemas.microsoft.com/office/drawing/2014/main" id="{D1054F84-2FBD-D743-9D77-576E1D6DB0DF}"/>
              </a:ext>
            </a:extLst>
          </p:cNvPr>
          <p:cNvSpPr txBox="1"/>
          <p:nvPr/>
        </p:nvSpPr>
        <p:spPr>
          <a:xfrm>
            <a:off x="452188" y="3194782"/>
            <a:ext cx="2522305" cy="244682"/>
          </a:xfrm>
          <a:prstGeom prst="rect">
            <a:avLst/>
          </a:prstGeom>
          <a:solidFill>
            <a:srgbClr val="46208D"/>
          </a:solidFill>
        </p:spPr>
        <p:txBody>
          <a:bodyPr wrap="square" rtlCol="0">
            <a:spAutoFit/>
          </a:bodyPr>
          <a:lstStyle>
            <a:defPPr>
              <a:defRPr lang="en-US"/>
            </a:defPPr>
            <a:lvl1pPr>
              <a:defRPr sz="1100">
                <a:solidFill>
                  <a:schemeClr val="bg1"/>
                </a:solidFill>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HelvNeue Light for IBM" pitchFamily="34" charset="0"/>
                <a:ea typeface="+mn-ea"/>
                <a:cs typeface="+mn-cs"/>
              </a:rPr>
              <a:t>Script caching</a:t>
            </a:r>
            <a:endPar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endParaRPr>
          </a:p>
        </p:txBody>
      </p:sp>
      <p:sp>
        <p:nvSpPr>
          <p:cNvPr id="44" name="ZoneTexte 43">
            <a:extLst>
              <a:ext uri="{FF2B5EF4-FFF2-40B4-BE49-F238E27FC236}">
                <a16:creationId xmlns:a16="http://schemas.microsoft.com/office/drawing/2014/main" id="{86E833FA-485C-6E4E-9EB5-8E4AC18A54EF}"/>
              </a:ext>
            </a:extLst>
          </p:cNvPr>
          <p:cNvSpPr txBox="1"/>
          <p:nvPr/>
        </p:nvSpPr>
        <p:spPr>
          <a:xfrm>
            <a:off x="3310842" y="3868160"/>
            <a:ext cx="2503212" cy="244682"/>
          </a:xfrm>
          <a:prstGeom prst="rect">
            <a:avLst/>
          </a:prstGeom>
          <a:solidFill>
            <a:srgbClr val="92D050"/>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191919"/>
                </a:solidFill>
                <a:effectLst/>
                <a:uLnTx/>
                <a:uFillTx/>
                <a:latin typeface="HelvNeue Light for IBM" pitchFamily="34" charset="0"/>
                <a:ea typeface="+mn-ea"/>
                <a:cs typeface="+mn-cs"/>
              </a:rPr>
              <a:t>UCD Scripts Enhancements</a:t>
            </a:r>
          </a:p>
        </p:txBody>
      </p:sp>
      <p:sp>
        <p:nvSpPr>
          <p:cNvPr id="45" name="ZoneTexte 44">
            <a:extLst>
              <a:ext uri="{FF2B5EF4-FFF2-40B4-BE49-F238E27FC236}">
                <a16:creationId xmlns:a16="http://schemas.microsoft.com/office/drawing/2014/main" id="{17065019-7ECF-AB4E-88A8-7B3D41B5FEF1}"/>
              </a:ext>
            </a:extLst>
          </p:cNvPr>
          <p:cNvSpPr txBox="1"/>
          <p:nvPr/>
        </p:nvSpPr>
        <p:spPr>
          <a:xfrm>
            <a:off x="3300248" y="2973826"/>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Extended Groovy APIs</a:t>
            </a:r>
          </a:p>
        </p:txBody>
      </p:sp>
      <p:sp>
        <p:nvSpPr>
          <p:cNvPr id="46" name="ZoneTexte 45">
            <a:extLst>
              <a:ext uri="{FF2B5EF4-FFF2-40B4-BE49-F238E27FC236}">
                <a16:creationId xmlns:a16="http://schemas.microsoft.com/office/drawing/2014/main" id="{0F2CD656-1A38-EF43-A16D-57B4F86FACD1}"/>
              </a:ext>
            </a:extLst>
          </p:cNvPr>
          <p:cNvSpPr txBox="1"/>
          <p:nvPr/>
        </p:nvSpPr>
        <p:spPr>
          <a:xfrm>
            <a:off x="3300247" y="3247099"/>
            <a:ext cx="2513805" cy="244682"/>
          </a:xfrm>
          <a:prstGeom prst="rect">
            <a:avLst/>
          </a:prstGeom>
          <a:solidFill>
            <a:srgbClr val="46208D"/>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HelvNeue Light for IBM" pitchFamily="34" charset="0"/>
                <a:ea typeface="+mn-ea"/>
                <a:cs typeface="+mn-cs"/>
              </a:rPr>
              <a:t>Support TSO Interactive Gateway</a:t>
            </a:r>
          </a:p>
        </p:txBody>
      </p:sp>
    </p:spTree>
    <p:extLst>
      <p:ext uri="{BB962C8B-B14F-4D97-AF65-F5344CB8AC3E}">
        <p14:creationId xmlns:p14="http://schemas.microsoft.com/office/powerpoint/2010/main" val="1085068910"/>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0.xml><?xml version="1.0" encoding="utf-8"?>
<a:theme xmlns:a="http://schemas.openxmlformats.org/drawingml/2006/main" name="Black Heading">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2_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10 September 2009">
  <a:themeElements>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fontScheme name="10 September 2009">
      <a:majorFont>
        <a:latin typeface="HelvNeue Light for IBM"/>
        <a:ea typeface=""/>
        <a:cs typeface=""/>
      </a:majorFont>
      <a:minorFont>
        <a:latin typeface="HelvNeue Light for IB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lang="en-US" sz="2000" b="0" i="0" u="none" strike="noStrike" cap="none" normalizeH="0" baseline="0" smtClean="0">
            <a:ln>
              <a:noFill/>
            </a:ln>
            <a:solidFill>
              <a:srgbClr val="191919"/>
            </a:solidFill>
            <a:effectLst/>
            <a:latin typeface="HelvNeue Light for IBM" pitchFamily="34" charset="0"/>
          </a:defRPr>
        </a:defPPr>
      </a:lstStyle>
    </a:lnDef>
  </a:objectDefaults>
  <a:extraClrSchemeLst>
    <a:extraClrScheme>
      <a:clrScheme name="10 September 2009 1">
        <a:dk1>
          <a:srgbClr val="6D6E70"/>
        </a:dk1>
        <a:lt1>
          <a:srgbClr val="FFFFFF"/>
        </a:lt1>
        <a:dk2>
          <a:srgbClr val="191919"/>
        </a:dk2>
        <a:lt2>
          <a:srgbClr val="B2B2B2"/>
        </a:lt2>
        <a:accent1>
          <a:srgbClr val="00B0DA"/>
        </a:accent1>
        <a:accent2>
          <a:srgbClr val="00B0DA"/>
        </a:accent2>
        <a:accent3>
          <a:srgbClr val="FFFFFF"/>
        </a:accent3>
        <a:accent4>
          <a:srgbClr val="5C5D5F"/>
        </a:accent4>
        <a:accent5>
          <a:srgbClr val="AAD4EA"/>
        </a:accent5>
        <a:accent6>
          <a:srgbClr val="009FC5"/>
        </a:accent6>
        <a:hlink>
          <a:srgbClr val="00B0DA"/>
        </a:hlink>
        <a:folHlink>
          <a:srgbClr val="AB1A8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8.xml><?xml version="1.0" encoding="utf-8"?>
<a:theme xmlns:a="http://schemas.openxmlformats.org/drawingml/2006/main" name="1_Office Theme">
  <a:themeElements>
    <a:clrScheme name="z Systems">
      <a:dk1>
        <a:srgbClr val="404040"/>
      </a:dk1>
      <a:lt1>
        <a:srgbClr val="FFFFFF"/>
      </a:lt1>
      <a:dk2>
        <a:srgbClr val="220F41"/>
      </a:dk2>
      <a:lt2>
        <a:srgbClr val="FFFFFF"/>
      </a:lt2>
      <a:accent1>
        <a:srgbClr val="220F41"/>
      </a:accent1>
      <a:accent2>
        <a:srgbClr val="762771"/>
      </a:accent2>
      <a:accent3>
        <a:srgbClr val="A72280"/>
      </a:accent3>
      <a:accent4>
        <a:srgbClr val="EE3C2E"/>
      </a:accent4>
      <a:accent5>
        <a:srgbClr val="F58322"/>
      </a:accent5>
      <a:accent6>
        <a:srgbClr val="FFC000"/>
      </a:accent6>
      <a:hlink>
        <a:srgbClr val="0563C1"/>
      </a:hlink>
      <a:folHlink>
        <a:srgbClr val="BE275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IBM BxD 2018 black background">
  <a:themeElements>
    <a:clrScheme name="IBM BxD 2018 black background">
      <a:dk1>
        <a:srgbClr val="000000"/>
      </a:dk1>
      <a:lt1>
        <a:srgbClr val="FFFFFF"/>
      </a:lt1>
      <a:dk2>
        <a:srgbClr val="A7A7A7"/>
      </a:dk2>
      <a:lt2>
        <a:srgbClr val="535353"/>
      </a:lt2>
      <a:accent1>
        <a:srgbClr val="767676"/>
      </a:accent1>
      <a:accent2>
        <a:srgbClr val="0F6FFF"/>
      </a:accent2>
      <a:accent3>
        <a:srgbClr val="D7306D"/>
      </a:accent3>
      <a:accent4>
        <a:srgbClr val="924CFC"/>
      </a:accent4>
      <a:accent5>
        <a:srgbClr val="008381"/>
      </a:accent5>
      <a:accent6>
        <a:srgbClr val="6E757C"/>
      </a:accent6>
      <a:hlink>
        <a:srgbClr val="0000FF"/>
      </a:hlink>
      <a:folHlink>
        <a:srgbClr val="FF00FF"/>
      </a:folHlink>
    </a:clrScheme>
    <a:fontScheme name="IBM BxD 2018 black background">
      <a:majorFont>
        <a:latin typeface="Helvetica"/>
        <a:ea typeface="Helvetica"/>
        <a:cs typeface="Helvetica"/>
      </a:majorFont>
      <a:minorFont>
        <a:latin typeface="IBM Plex Sans Light"/>
        <a:ea typeface="IBM Plex Sans Light"/>
        <a:cs typeface="IBM Plex Sans Light"/>
      </a:minorFont>
    </a:fontScheme>
    <a:fmtScheme name="IBM BxD 2018 black backgroun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36000" tIns="36000" rIns="36000" bIns="36000"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n-lt"/>
            <a:ea typeface="+mn-ea"/>
            <a:cs typeface="+mn-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IBM_Master_Presentation_2017_V01_Plex</Template>
  <TotalTime>13959</TotalTime>
  <Words>2692</Words>
  <Application>Microsoft Macintosh PowerPoint</Application>
  <PresentationFormat>Affichage à l'écran (16:9)</PresentationFormat>
  <Paragraphs>361</Paragraphs>
  <Slides>18</Slides>
  <Notes>9</Notes>
  <HiddenSlides>0</HiddenSlides>
  <MMClips>0</MMClips>
  <ScaleCrop>false</ScaleCrop>
  <HeadingPairs>
    <vt:vector size="6" baseType="variant">
      <vt:variant>
        <vt:lpstr>Polices utilisées</vt:lpstr>
      </vt:variant>
      <vt:variant>
        <vt:i4>14</vt:i4>
      </vt:variant>
      <vt:variant>
        <vt:lpstr>Thème</vt:lpstr>
      </vt:variant>
      <vt:variant>
        <vt:i4>10</vt:i4>
      </vt:variant>
      <vt:variant>
        <vt:lpstr>Titres des diapositives</vt:lpstr>
      </vt:variant>
      <vt:variant>
        <vt:i4>18</vt:i4>
      </vt:variant>
    </vt:vector>
  </HeadingPairs>
  <TitlesOfParts>
    <vt:vector size="42" baseType="lpstr">
      <vt:lpstr>.AppleSystemUIFont</vt:lpstr>
      <vt:lpstr>Arial</vt:lpstr>
      <vt:lpstr>Arial Black</vt:lpstr>
      <vt:lpstr>Calibri</vt:lpstr>
      <vt:lpstr>Helvetica</vt:lpstr>
      <vt:lpstr>Helvetica Neue</vt:lpstr>
      <vt:lpstr>HelvNeue Light for IBM</vt:lpstr>
      <vt:lpstr>IBM Plex Mono</vt:lpstr>
      <vt:lpstr>IBM Plex Sans</vt:lpstr>
      <vt:lpstr>IBM Plex Sans Light</vt:lpstr>
      <vt:lpstr>IBM Plex Sans Medium</vt:lpstr>
      <vt:lpstr>IBM Plex Sans SemiBold</vt:lpstr>
      <vt:lpstr>Verdana</vt:lpstr>
      <vt:lpstr>Wingdings</vt:lpstr>
      <vt:lpstr>blk_background_2017</vt:lpstr>
      <vt:lpstr>dk_blu_background_2017</vt:lpstr>
      <vt:lpstr>gry_background_2017</vt:lpstr>
      <vt:lpstr>wht_background_2017</vt:lpstr>
      <vt:lpstr>2_10 September 2009</vt:lpstr>
      <vt:lpstr>1_10 September 2009</vt:lpstr>
      <vt:lpstr>1_wht_background_2017</vt:lpstr>
      <vt:lpstr>1_Office Theme</vt:lpstr>
      <vt:lpstr>IBM BxD 2018 black background</vt:lpstr>
      <vt:lpstr>Black Heading</vt:lpstr>
      <vt:lpstr>Agenda Proposal</vt:lpstr>
      <vt:lpstr>19Q1 (1.0.4) Contents</vt:lpstr>
      <vt:lpstr>19Q2 (1.0.5) Contents</vt:lpstr>
      <vt:lpstr>Présentation PowerPoint</vt:lpstr>
      <vt:lpstr>Typical Pipeline       Edit &amp; check-in           Pipeline             Build             Packaging            Deploy &amp; Test</vt:lpstr>
      <vt:lpstr>Présentation PowerPoint</vt:lpstr>
      <vt:lpstr>Présentation PowerPoint</vt:lpstr>
      <vt:lpstr>Présentation PowerPoint</vt:lpstr>
      <vt:lpstr>DBB Offering Roadmap – 18Q3, 18Q4</vt:lpstr>
      <vt:lpstr>DBB Offering Roadmap – 18Q1, 18Q2</vt:lpstr>
      <vt:lpstr>Présentation PowerPoint</vt:lpstr>
      <vt:lpstr>Disclaimer </vt:lpstr>
      <vt:lpstr>“By 2022, the acceleration of legacy app modernization and net-new development will lead to 35% of production apps being cloud native — utilizing microservices, containers, and dynamic orchestration.”1 </vt:lpstr>
      <vt:lpstr>The journey to cloud Agility, Automation, &amp; Self-Service </vt:lpstr>
      <vt:lpstr>IBM’s core principles towards hybrid cloud</vt:lpstr>
      <vt:lpstr>IBM Z Open Developer Experience</vt:lpstr>
      <vt:lpstr>Proposed Nazare ecosystem</vt:lpstr>
      <vt:lpstr>Shape The Future Sponsor Users Needed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Compuware Comeback</dc:title>
  <dc:subject/>
  <dc:creator>Minaz Merali</dc:creator>
  <cp:keywords/>
  <dc:description/>
  <cp:lastModifiedBy>Francois Dumont</cp:lastModifiedBy>
  <cp:revision>310</cp:revision>
  <cp:lastPrinted>2019-08-22T08:36:06Z</cp:lastPrinted>
  <dcterms:created xsi:type="dcterms:W3CDTF">2018-01-23T16:48:06Z</dcterms:created>
  <dcterms:modified xsi:type="dcterms:W3CDTF">2019-08-22T11:02:09Z</dcterms:modified>
  <cp:category/>
</cp:coreProperties>
</file>